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5143500" cx="9144000"/>
  <p:notesSz cx="6858000" cy="9144000"/>
  <p:embeddedFontLst>
    <p:embeddedFont>
      <p:font typeface="Neucha"/>
      <p:regular r:id="rId55"/>
    </p:embeddedFont>
    <p:embeddedFont>
      <p:font typeface="Mukta"/>
      <p:regular r:id="rId56"/>
      <p:bold r:id="rId57"/>
    </p:embeddedFont>
    <p:embeddedFont>
      <p:font typeface="Lato"/>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71C57D-8C24-4E92-B75D-FD647570BE7A}">
  <a:tblStyle styleId="{8071C57D-8C24-4E92-B75D-FD647570BE7A}"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039FD6D2-A8DE-43D7-A543-0FB1504294E5}"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1" Type="http://schemas.openxmlformats.org/officeDocument/2006/relationships/font" Target="fonts/Lato-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ato-italic.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Neucha-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Mukta-bold.fntdata"/><Relationship Id="rId12" Type="http://schemas.openxmlformats.org/officeDocument/2006/relationships/slide" Target="slides/slide6.xml"/><Relationship Id="rId56" Type="http://schemas.openxmlformats.org/officeDocument/2006/relationships/font" Target="fonts/Mukta-regular.fntdata"/><Relationship Id="rId15" Type="http://schemas.openxmlformats.org/officeDocument/2006/relationships/slide" Target="slides/slide9.xml"/><Relationship Id="rId59" Type="http://schemas.openxmlformats.org/officeDocument/2006/relationships/font" Target="fonts/Lato-bold.fntdata"/><Relationship Id="rId14" Type="http://schemas.openxmlformats.org/officeDocument/2006/relationships/slide" Target="slides/slide8.xml"/><Relationship Id="rId58" Type="http://schemas.openxmlformats.org/officeDocument/2006/relationships/font" Target="fonts/Lat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bhzQFIZuNFY&amp;t=95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e9778d0520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e9778d0520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56aeac394e_0_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g256aeac394e_0_3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e9778d0520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e9778d0520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e99a03f9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e99a03f9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e99a03f99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e99a03f99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e9778d0520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e9778d0520_0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56aeac394e_0_56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g256aeac394e_0_5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e99a03f99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e99a03f99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e9778d0520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e9778d0520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e99a03f992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e99a03f992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56aeac394e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g256aeac394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56aeac394e_0_7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256aeac394e_0_7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Understanding the guiding force of Chinese Society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256aeac394e_0_9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6" name="Google Shape;396;g256aeac394e_0_9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e99a03f99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e99a03f99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e9778d0520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e9778d0520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256aeac394e_0_113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g256aeac394e_0_11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Images: Cyrus Cylinder, Map of Empire with Royal Road, Map of Empire with satrapies, Zoroaster/Zarathustra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56aeac394e_0_150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g256aeac394e_0_15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Images: Architecture/Democracy (Agora), Map of Greek city-states, Alexander &amp; his empire; philosophers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e99a03f99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e99a03f99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e99a03f992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e99a03f992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e8bbc388d4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e8bbc388d4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e99a03f992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e99a03f992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56aeac394e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256aeac394e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e8bbc388d4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e8bbc388d4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e9778d0520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e9778d0520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56aeac394e_0_13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g256aeac394e_0_13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e9778d0520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e9778d0520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e8bbc388d4_0_2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e8bbc388d4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e9778d0520_0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e9778d0520_0_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e8bbc388d4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e8bbc388d4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e9778d0520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e9778d0520_0_3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e9778d0520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e9778d0520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e9778d0520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e9778d0520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e9778d0520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e9778d0520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e9778d0520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e9778d0520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e9778d0520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e9778d0520_0_3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56aeac394e_0_187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6" name="Google Shape;546;g256aeac394e_0_18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e9778d0520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e9778d0520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e9778d0520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e9778d0520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56aeac394e_0_1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9" name="Google Shape;569;g256aeac394e_0_16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e9778d0520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e9778d0520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e9778d0520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e9778d0520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e9778d0520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e9778d0520_0_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9778d0520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9778d0520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https://whfua.history.ucla.edu/images/bigeras/era2/migrations_of_homo_sapiens_map.jpg</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56aeac394e_0_1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1" name="Google Shape;271;g256aeac394e_0_1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a:t>Peopling of the earth / Out of Africa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e8b689dd0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e8b689dd0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e9778d0520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e9778d0520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u="sng">
                <a:solidFill>
                  <a:schemeClr val="hlink"/>
                </a:solidFill>
                <a:hlinkClick r:id="rId2"/>
              </a:rPr>
              <a:t>https://www.youtube.com/watch?v=bhzQFIZuNFY&amp;t=95s</a:t>
            </a:r>
            <a:r>
              <a:rPr lang="en" sz="1400">
                <a:solidFill>
                  <a:schemeClr val="dk1"/>
                </a:solidFill>
              </a:rPr>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e8b689dd06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e8b689dd06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sp>
        <p:nvSpPr>
          <p:cNvPr id="9" name="Google Shape;9;p2"/>
          <p:cNvSpPr/>
          <p:nvPr/>
        </p:nvSpPr>
        <p:spPr>
          <a:xfrm rot="10800000">
            <a:off x="1639575" y="401525"/>
            <a:ext cx="5887138" cy="4340475"/>
          </a:xfrm>
          <a:custGeom>
            <a:rect b="b" l="l" r="r" t="t"/>
            <a:pathLst>
              <a:path extrusionOk="0" h="135049" w="234828">
                <a:moveTo>
                  <a:pt x="108339" y="1"/>
                </a:moveTo>
                <a:cubicBezTo>
                  <a:pt x="97217" y="1"/>
                  <a:pt x="86160" y="1334"/>
                  <a:pt x="75557" y="4247"/>
                </a:cubicBezTo>
                <a:cubicBezTo>
                  <a:pt x="69449" y="5926"/>
                  <a:pt x="15419" y="21582"/>
                  <a:pt x="5548" y="63778"/>
                </a:cubicBezTo>
                <a:cubicBezTo>
                  <a:pt x="4739" y="67231"/>
                  <a:pt x="0" y="88948"/>
                  <a:pt x="12264" y="107795"/>
                </a:cubicBezTo>
                <a:cubicBezTo>
                  <a:pt x="29953" y="135037"/>
                  <a:pt x="69285" y="135049"/>
                  <a:pt x="76800" y="135049"/>
                </a:cubicBezTo>
                <a:cubicBezTo>
                  <a:pt x="76806" y="135049"/>
                  <a:pt x="76813" y="135049"/>
                  <a:pt x="76819" y="135049"/>
                </a:cubicBezTo>
                <a:cubicBezTo>
                  <a:pt x="109735" y="135038"/>
                  <a:pt x="119413" y="118581"/>
                  <a:pt x="143909" y="118581"/>
                </a:cubicBezTo>
                <a:cubicBezTo>
                  <a:pt x="146818" y="118581"/>
                  <a:pt x="149937" y="118813"/>
                  <a:pt x="153329" y="119332"/>
                </a:cubicBezTo>
                <a:cubicBezTo>
                  <a:pt x="173925" y="122491"/>
                  <a:pt x="180199" y="132491"/>
                  <a:pt x="191878" y="132491"/>
                </a:cubicBezTo>
                <a:cubicBezTo>
                  <a:pt x="193452" y="132491"/>
                  <a:pt x="195123" y="132310"/>
                  <a:pt x="196941" y="131905"/>
                </a:cubicBezTo>
                <a:cubicBezTo>
                  <a:pt x="217063" y="127429"/>
                  <a:pt x="234827" y="100104"/>
                  <a:pt x="233005" y="77410"/>
                </a:cubicBezTo>
                <a:cubicBezTo>
                  <a:pt x="229823" y="38549"/>
                  <a:pt x="168140" y="1"/>
                  <a:pt x="108339" y="1"/>
                </a:cubicBezTo>
                <a:close/>
              </a:path>
            </a:pathLst>
          </a:custGeom>
          <a:solidFill>
            <a:srgbClr val="FFFFFF"/>
          </a:solidFill>
          <a:ln>
            <a:noFill/>
          </a:ln>
          <a:effectLst>
            <a:outerShdw blurRad="214313" rotWithShape="0" algn="bl">
              <a:schemeClr val="dk2">
                <a:alpha val="3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txBox="1"/>
          <p:nvPr>
            <p:ph type="ctrTitle"/>
          </p:nvPr>
        </p:nvSpPr>
        <p:spPr>
          <a:xfrm>
            <a:off x="2292900" y="1372375"/>
            <a:ext cx="4558200" cy="2052600"/>
          </a:xfrm>
          <a:prstGeom prst="rect">
            <a:avLst/>
          </a:prstGeom>
        </p:spPr>
        <p:txBody>
          <a:bodyPr anchorCtr="0" anchor="ctr" bIns="91425" lIns="91425" spcFirstLastPara="1" rIns="91425" wrap="square" tIns="91425">
            <a:noAutofit/>
          </a:bodyPr>
          <a:lstStyle>
            <a:lvl1pPr lvl="0">
              <a:spcBef>
                <a:spcPts val="0"/>
              </a:spcBef>
              <a:spcAft>
                <a:spcPts val="0"/>
              </a:spcAft>
              <a:buSzPts val="6500"/>
              <a:buNone/>
              <a:defRPr b="1" sz="6500"/>
            </a:lvl1pPr>
            <a:lvl2pPr lvl="1">
              <a:spcBef>
                <a:spcPts val="0"/>
              </a:spcBef>
              <a:spcAft>
                <a:spcPts val="0"/>
              </a:spcAft>
              <a:buSzPts val="6500"/>
              <a:buNone/>
              <a:defRPr b="1" sz="6500"/>
            </a:lvl2pPr>
            <a:lvl3pPr lvl="2">
              <a:spcBef>
                <a:spcPts val="0"/>
              </a:spcBef>
              <a:spcAft>
                <a:spcPts val="0"/>
              </a:spcAft>
              <a:buSzPts val="6500"/>
              <a:buNone/>
              <a:defRPr b="1" sz="6500"/>
            </a:lvl3pPr>
            <a:lvl4pPr lvl="3">
              <a:spcBef>
                <a:spcPts val="0"/>
              </a:spcBef>
              <a:spcAft>
                <a:spcPts val="0"/>
              </a:spcAft>
              <a:buSzPts val="6500"/>
              <a:buNone/>
              <a:defRPr b="1" sz="6500"/>
            </a:lvl4pPr>
            <a:lvl5pPr lvl="4">
              <a:spcBef>
                <a:spcPts val="0"/>
              </a:spcBef>
              <a:spcAft>
                <a:spcPts val="0"/>
              </a:spcAft>
              <a:buSzPts val="6500"/>
              <a:buNone/>
              <a:defRPr b="1" sz="6500"/>
            </a:lvl5pPr>
            <a:lvl6pPr lvl="5">
              <a:spcBef>
                <a:spcPts val="0"/>
              </a:spcBef>
              <a:spcAft>
                <a:spcPts val="0"/>
              </a:spcAft>
              <a:buSzPts val="6500"/>
              <a:buNone/>
              <a:defRPr b="1" sz="6500"/>
            </a:lvl6pPr>
            <a:lvl7pPr lvl="6">
              <a:spcBef>
                <a:spcPts val="0"/>
              </a:spcBef>
              <a:spcAft>
                <a:spcPts val="0"/>
              </a:spcAft>
              <a:buSzPts val="6500"/>
              <a:buNone/>
              <a:defRPr b="1" sz="6500"/>
            </a:lvl7pPr>
            <a:lvl8pPr lvl="7">
              <a:spcBef>
                <a:spcPts val="0"/>
              </a:spcBef>
              <a:spcAft>
                <a:spcPts val="0"/>
              </a:spcAft>
              <a:buSzPts val="6500"/>
              <a:buNone/>
              <a:defRPr b="1" sz="6500"/>
            </a:lvl8pPr>
            <a:lvl9pPr lvl="8">
              <a:spcBef>
                <a:spcPts val="0"/>
              </a:spcBef>
              <a:spcAft>
                <a:spcPts val="0"/>
              </a:spcAft>
              <a:buSzPts val="6500"/>
              <a:buNone/>
              <a:defRPr b="1" sz="6500"/>
            </a:lvl9pPr>
          </a:lstStyle>
          <a:p/>
        </p:txBody>
      </p:sp>
      <p:sp>
        <p:nvSpPr>
          <p:cNvPr id="11" name="Google Shape;11;p2"/>
          <p:cNvSpPr txBox="1"/>
          <p:nvPr>
            <p:ph idx="1" type="subTitle"/>
          </p:nvPr>
        </p:nvSpPr>
        <p:spPr>
          <a:xfrm>
            <a:off x="2794275" y="3511925"/>
            <a:ext cx="3555600" cy="7926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rgbClr val="32A966"/>
              </a:buClr>
              <a:buSzPts val="2400"/>
              <a:buFont typeface="Mukta"/>
              <a:buNone/>
              <a:defRPr sz="2000">
                <a:solidFill>
                  <a:srgbClr val="32A966"/>
                </a:solidFill>
              </a:defRPr>
            </a:lvl1pPr>
            <a:lvl2pPr lvl="1" algn="ctr">
              <a:lnSpc>
                <a:spcPct val="100000"/>
              </a:lnSpc>
              <a:spcBef>
                <a:spcPts val="0"/>
              </a:spcBef>
              <a:spcAft>
                <a:spcPts val="0"/>
              </a:spcAft>
              <a:buClr>
                <a:srgbClr val="32A966"/>
              </a:buClr>
              <a:buSzPts val="2400"/>
              <a:buFont typeface="Mukta"/>
              <a:buNone/>
              <a:defRPr sz="2400">
                <a:solidFill>
                  <a:srgbClr val="32A966"/>
                </a:solidFill>
                <a:latin typeface="Mukta"/>
                <a:ea typeface="Mukta"/>
                <a:cs typeface="Mukta"/>
                <a:sym typeface="Mukta"/>
              </a:defRPr>
            </a:lvl2pPr>
            <a:lvl3pPr lvl="2" algn="ctr">
              <a:lnSpc>
                <a:spcPct val="100000"/>
              </a:lnSpc>
              <a:spcBef>
                <a:spcPts val="0"/>
              </a:spcBef>
              <a:spcAft>
                <a:spcPts val="0"/>
              </a:spcAft>
              <a:buClr>
                <a:srgbClr val="32A966"/>
              </a:buClr>
              <a:buSzPts val="2400"/>
              <a:buFont typeface="Mukta"/>
              <a:buNone/>
              <a:defRPr sz="2400">
                <a:solidFill>
                  <a:srgbClr val="32A966"/>
                </a:solidFill>
                <a:latin typeface="Mukta"/>
                <a:ea typeface="Mukta"/>
                <a:cs typeface="Mukta"/>
                <a:sym typeface="Mukta"/>
              </a:defRPr>
            </a:lvl3pPr>
            <a:lvl4pPr lvl="3" algn="ctr">
              <a:lnSpc>
                <a:spcPct val="100000"/>
              </a:lnSpc>
              <a:spcBef>
                <a:spcPts val="0"/>
              </a:spcBef>
              <a:spcAft>
                <a:spcPts val="0"/>
              </a:spcAft>
              <a:buClr>
                <a:srgbClr val="32A966"/>
              </a:buClr>
              <a:buSzPts val="2400"/>
              <a:buFont typeface="Mukta"/>
              <a:buNone/>
              <a:defRPr sz="2400">
                <a:solidFill>
                  <a:srgbClr val="32A966"/>
                </a:solidFill>
                <a:latin typeface="Mukta"/>
                <a:ea typeface="Mukta"/>
                <a:cs typeface="Mukta"/>
                <a:sym typeface="Mukta"/>
              </a:defRPr>
            </a:lvl4pPr>
            <a:lvl5pPr lvl="4" algn="ctr">
              <a:lnSpc>
                <a:spcPct val="100000"/>
              </a:lnSpc>
              <a:spcBef>
                <a:spcPts val="0"/>
              </a:spcBef>
              <a:spcAft>
                <a:spcPts val="0"/>
              </a:spcAft>
              <a:buClr>
                <a:srgbClr val="32A966"/>
              </a:buClr>
              <a:buSzPts val="2400"/>
              <a:buFont typeface="Mukta"/>
              <a:buNone/>
              <a:defRPr sz="2400">
                <a:solidFill>
                  <a:srgbClr val="32A966"/>
                </a:solidFill>
                <a:latin typeface="Mukta"/>
                <a:ea typeface="Mukta"/>
                <a:cs typeface="Mukta"/>
                <a:sym typeface="Mukta"/>
              </a:defRPr>
            </a:lvl5pPr>
            <a:lvl6pPr lvl="5" algn="ctr">
              <a:lnSpc>
                <a:spcPct val="100000"/>
              </a:lnSpc>
              <a:spcBef>
                <a:spcPts val="0"/>
              </a:spcBef>
              <a:spcAft>
                <a:spcPts val="0"/>
              </a:spcAft>
              <a:buClr>
                <a:srgbClr val="32A966"/>
              </a:buClr>
              <a:buSzPts val="2400"/>
              <a:buFont typeface="Mukta"/>
              <a:buNone/>
              <a:defRPr sz="2400">
                <a:solidFill>
                  <a:srgbClr val="32A966"/>
                </a:solidFill>
                <a:latin typeface="Mukta"/>
                <a:ea typeface="Mukta"/>
                <a:cs typeface="Mukta"/>
                <a:sym typeface="Mukta"/>
              </a:defRPr>
            </a:lvl6pPr>
            <a:lvl7pPr lvl="6" algn="ctr">
              <a:lnSpc>
                <a:spcPct val="100000"/>
              </a:lnSpc>
              <a:spcBef>
                <a:spcPts val="0"/>
              </a:spcBef>
              <a:spcAft>
                <a:spcPts val="0"/>
              </a:spcAft>
              <a:buClr>
                <a:srgbClr val="32A966"/>
              </a:buClr>
              <a:buSzPts val="2400"/>
              <a:buFont typeface="Mukta"/>
              <a:buNone/>
              <a:defRPr sz="2400">
                <a:solidFill>
                  <a:srgbClr val="32A966"/>
                </a:solidFill>
                <a:latin typeface="Mukta"/>
                <a:ea typeface="Mukta"/>
                <a:cs typeface="Mukta"/>
                <a:sym typeface="Mukta"/>
              </a:defRPr>
            </a:lvl7pPr>
            <a:lvl8pPr lvl="7" algn="ctr">
              <a:lnSpc>
                <a:spcPct val="100000"/>
              </a:lnSpc>
              <a:spcBef>
                <a:spcPts val="0"/>
              </a:spcBef>
              <a:spcAft>
                <a:spcPts val="0"/>
              </a:spcAft>
              <a:buClr>
                <a:srgbClr val="32A966"/>
              </a:buClr>
              <a:buSzPts val="2400"/>
              <a:buFont typeface="Mukta"/>
              <a:buNone/>
              <a:defRPr sz="2400">
                <a:solidFill>
                  <a:srgbClr val="32A966"/>
                </a:solidFill>
                <a:latin typeface="Mukta"/>
                <a:ea typeface="Mukta"/>
                <a:cs typeface="Mukta"/>
                <a:sym typeface="Mukta"/>
              </a:defRPr>
            </a:lvl8pPr>
            <a:lvl9pPr lvl="8" algn="ctr">
              <a:lnSpc>
                <a:spcPct val="100000"/>
              </a:lnSpc>
              <a:spcBef>
                <a:spcPts val="0"/>
              </a:spcBef>
              <a:spcAft>
                <a:spcPts val="0"/>
              </a:spcAft>
              <a:buClr>
                <a:srgbClr val="32A966"/>
              </a:buClr>
              <a:buSzPts val="2400"/>
              <a:buFont typeface="Mukta"/>
              <a:buNone/>
              <a:defRPr sz="2400">
                <a:solidFill>
                  <a:srgbClr val="32A966"/>
                </a:solidFill>
                <a:latin typeface="Mukta"/>
                <a:ea typeface="Mukta"/>
                <a:cs typeface="Mukta"/>
                <a:sym typeface="Mukta"/>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2" name="Shape 62"/>
        <p:cNvGrpSpPr/>
        <p:nvPr/>
      </p:nvGrpSpPr>
      <p:grpSpPr>
        <a:xfrm>
          <a:off x="0" y="0"/>
          <a:ext cx="0" cy="0"/>
          <a:chOff x="0" y="0"/>
          <a:chExt cx="0" cy="0"/>
        </a:xfrm>
      </p:grpSpPr>
      <p:sp>
        <p:nvSpPr>
          <p:cNvPr id="63" name="Google Shape;63;p11"/>
          <p:cNvSpPr txBox="1"/>
          <p:nvPr>
            <p:ph hasCustomPrompt="1" type="title"/>
          </p:nvPr>
        </p:nvSpPr>
        <p:spPr>
          <a:xfrm>
            <a:off x="4190925" y="1674192"/>
            <a:ext cx="4003500" cy="16737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64" name="Google Shape;64;p11"/>
          <p:cNvSpPr txBox="1"/>
          <p:nvPr>
            <p:ph idx="1" type="subTitle"/>
          </p:nvPr>
        </p:nvSpPr>
        <p:spPr>
          <a:xfrm>
            <a:off x="4190925" y="3077808"/>
            <a:ext cx="4003500" cy="391500"/>
          </a:xfrm>
          <a:prstGeom prst="rect">
            <a:avLst/>
          </a:prstGeom>
        </p:spPr>
        <p:txBody>
          <a:bodyPr anchorCtr="0" anchor="ctr" bIns="91425" lIns="91425" spcFirstLastPara="1" rIns="91425" wrap="square" tIns="91425">
            <a:noAutofit/>
          </a:bodyPr>
          <a:lstStyle>
            <a:lvl1pPr lvl="0" algn="ctr">
              <a:spcBef>
                <a:spcPts val="0"/>
              </a:spcBef>
              <a:spcAft>
                <a:spcPts val="0"/>
              </a:spcAft>
              <a:buSzPts val="2400"/>
              <a:buFont typeface="Mukta"/>
              <a:buNone/>
              <a:defRPr sz="2400">
                <a:latin typeface="Mukta"/>
                <a:ea typeface="Mukta"/>
                <a:cs typeface="Mukta"/>
                <a:sym typeface="Mukta"/>
              </a:defRPr>
            </a:lvl1pPr>
            <a:lvl2pPr lvl="1" algn="ctr">
              <a:spcBef>
                <a:spcPts val="0"/>
              </a:spcBef>
              <a:spcAft>
                <a:spcPts val="0"/>
              </a:spcAft>
              <a:buSzPts val="2400"/>
              <a:buFont typeface="Mukta"/>
              <a:buNone/>
              <a:defRPr sz="2400">
                <a:latin typeface="Mukta"/>
                <a:ea typeface="Mukta"/>
                <a:cs typeface="Mukta"/>
                <a:sym typeface="Mukta"/>
              </a:defRPr>
            </a:lvl2pPr>
            <a:lvl3pPr lvl="2" algn="ctr">
              <a:spcBef>
                <a:spcPts val="0"/>
              </a:spcBef>
              <a:spcAft>
                <a:spcPts val="0"/>
              </a:spcAft>
              <a:buSzPts val="2400"/>
              <a:buFont typeface="Mukta"/>
              <a:buNone/>
              <a:defRPr sz="2400">
                <a:latin typeface="Mukta"/>
                <a:ea typeface="Mukta"/>
                <a:cs typeface="Mukta"/>
                <a:sym typeface="Mukta"/>
              </a:defRPr>
            </a:lvl3pPr>
            <a:lvl4pPr lvl="3" algn="ctr">
              <a:spcBef>
                <a:spcPts val="0"/>
              </a:spcBef>
              <a:spcAft>
                <a:spcPts val="0"/>
              </a:spcAft>
              <a:buSzPts val="2400"/>
              <a:buFont typeface="Mukta"/>
              <a:buNone/>
              <a:defRPr sz="2400">
                <a:latin typeface="Mukta"/>
                <a:ea typeface="Mukta"/>
                <a:cs typeface="Mukta"/>
                <a:sym typeface="Mukta"/>
              </a:defRPr>
            </a:lvl4pPr>
            <a:lvl5pPr lvl="4" algn="ctr">
              <a:spcBef>
                <a:spcPts val="0"/>
              </a:spcBef>
              <a:spcAft>
                <a:spcPts val="0"/>
              </a:spcAft>
              <a:buSzPts val="2400"/>
              <a:buFont typeface="Mukta"/>
              <a:buNone/>
              <a:defRPr sz="2400">
                <a:latin typeface="Mukta"/>
                <a:ea typeface="Mukta"/>
                <a:cs typeface="Mukta"/>
                <a:sym typeface="Mukta"/>
              </a:defRPr>
            </a:lvl5pPr>
            <a:lvl6pPr lvl="5" algn="ctr">
              <a:spcBef>
                <a:spcPts val="0"/>
              </a:spcBef>
              <a:spcAft>
                <a:spcPts val="0"/>
              </a:spcAft>
              <a:buSzPts val="2400"/>
              <a:buFont typeface="Mukta"/>
              <a:buNone/>
              <a:defRPr sz="2400">
                <a:latin typeface="Mukta"/>
                <a:ea typeface="Mukta"/>
                <a:cs typeface="Mukta"/>
                <a:sym typeface="Mukta"/>
              </a:defRPr>
            </a:lvl6pPr>
            <a:lvl7pPr lvl="6" algn="ctr">
              <a:spcBef>
                <a:spcPts val="0"/>
              </a:spcBef>
              <a:spcAft>
                <a:spcPts val="0"/>
              </a:spcAft>
              <a:buSzPts val="2400"/>
              <a:buFont typeface="Mukta"/>
              <a:buNone/>
              <a:defRPr sz="2400">
                <a:latin typeface="Mukta"/>
                <a:ea typeface="Mukta"/>
                <a:cs typeface="Mukta"/>
                <a:sym typeface="Mukta"/>
              </a:defRPr>
            </a:lvl7pPr>
            <a:lvl8pPr lvl="7" algn="ctr">
              <a:spcBef>
                <a:spcPts val="0"/>
              </a:spcBef>
              <a:spcAft>
                <a:spcPts val="0"/>
              </a:spcAft>
              <a:buSzPts val="2400"/>
              <a:buFont typeface="Mukta"/>
              <a:buNone/>
              <a:defRPr sz="2400">
                <a:latin typeface="Mukta"/>
                <a:ea typeface="Mukta"/>
                <a:cs typeface="Mukta"/>
                <a:sym typeface="Mukta"/>
              </a:defRPr>
            </a:lvl8pPr>
            <a:lvl9pPr lvl="8" algn="ctr">
              <a:spcBef>
                <a:spcPts val="0"/>
              </a:spcBef>
              <a:spcAft>
                <a:spcPts val="0"/>
              </a:spcAft>
              <a:buSzPts val="2400"/>
              <a:buFont typeface="Mukta"/>
              <a:buNone/>
              <a:defRPr sz="2400">
                <a:latin typeface="Mukta"/>
                <a:ea typeface="Mukta"/>
                <a:cs typeface="Mukta"/>
                <a:sym typeface="Mukta"/>
              </a:defRPr>
            </a:lvl9pPr>
          </a:lstStyle>
          <a:p/>
        </p:txBody>
      </p:sp>
      <p:grpSp>
        <p:nvGrpSpPr>
          <p:cNvPr id="65" name="Google Shape;65;p11"/>
          <p:cNvGrpSpPr/>
          <p:nvPr/>
        </p:nvGrpSpPr>
        <p:grpSpPr>
          <a:xfrm>
            <a:off x="8194434" y="152159"/>
            <a:ext cx="704583" cy="673910"/>
            <a:chOff x="8194434" y="152159"/>
            <a:chExt cx="704583" cy="673910"/>
          </a:xfrm>
        </p:grpSpPr>
        <p:sp>
          <p:nvSpPr>
            <p:cNvPr id="66" name="Google Shape;66;p11"/>
            <p:cNvSpPr/>
            <p:nvPr/>
          </p:nvSpPr>
          <p:spPr>
            <a:xfrm flipH="1">
              <a:off x="8602694" y="152159"/>
              <a:ext cx="296323" cy="179227"/>
            </a:xfrm>
            <a:custGeom>
              <a:rect b="b" l="l" r="r" t="t"/>
              <a:pathLst>
                <a:path extrusionOk="0" h="36935" w="61066">
                  <a:moveTo>
                    <a:pt x="46161" y="0"/>
                  </a:moveTo>
                  <a:cubicBezTo>
                    <a:pt x="44953" y="0"/>
                    <a:pt x="43749" y="450"/>
                    <a:pt x="42658" y="1439"/>
                  </a:cubicBezTo>
                  <a:cubicBezTo>
                    <a:pt x="36803" y="6690"/>
                    <a:pt x="32337" y="13299"/>
                    <a:pt x="29682" y="20692"/>
                  </a:cubicBezTo>
                  <a:cubicBezTo>
                    <a:pt x="23435" y="15924"/>
                    <a:pt x="16615" y="11941"/>
                    <a:pt x="9372" y="8893"/>
                  </a:cubicBezTo>
                  <a:cubicBezTo>
                    <a:pt x="8647" y="8587"/>
                    <a:pt x="7884" y="8445"/>
                    <a:pt x="7132" y="8445"/>
                  </a:cubicBezTo>
                  <a:cubicBezTo>
                    <a:pt x="3441" y="8445"/>
                    <a:pt x="0" y="11848"/>
                    <a:pt x="2432" y="15834"/>
                  </a:cubicBezTo>
                  <a:cubicBezTo>
                    <a:pt x="8165" y="25189"/>
                    <a:pt x="16826" y="32461"/>
                    <a:pt x="27448" y="35117"/>
                  </a:cubicBezTo>
                  <a:cubicBezTo>
                    <a:pt x="28435" y="36218"/>
                    <a:pt x="29787" y="36934"/>
                    <a:pt x="31181" y="36934"/>
                  </a:cubicBezTo>
                  <a:cubicBezTo>
                    <a:pt x="32346" y="36934"/>
                    <a:pt x="33540" y="36433"/>
                    <a:pt x="34570" y="35238"/>
                  </a:cubicBezTo>
                  <a:cubicBezTo>
                    <a:pt x="35023" y="34695"/>
                    <a:pt x="35566" y="34091"/>
                    <a:pt x="36230" y="33427"/>
                  </a:cubicBezTo>
                  <a:lnTo>
                    <a:pt x="36290" y="33367"/>
                  </a:lnTo>
                  <a:cubicBezTo>
                    <a:pt x="43623" y="25732"/>
                    <a:pt x="61066" y="10130"/>
                    <a:pt x="49930" y="1439"/>
                  </a:cubicBezTo>
                  <a:cubicBezTo>
                    <a:pt x="48759" y="518"/>
                    <a:pt x="47458" y="0"/>
                    <a:pt x="461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1"/>
            <p:cNvSpPr/>
            <p:nvPr/>
          </p:nvSpPr>
          <p:spPr>
            <a:xfrm flipH="1">
              <a:off x="8611186" y="697178"/>
              <a:ext cx="150825" cy="128892"/>
            </a:xfrm>
            <a:custGeom>
              <a:rect b="b" l="l" r="r" t="t"/>
              <a:pathLst>
                <a:path extrusionOk="0" h="26562" w="31082">
                  <a:moveTo>
                    <a:pt x="25495" y="0"/>
                  </a:moveTo>
                  <a:cubicBezTo>
                    <a:pt x="24253" y="0"/>
                    <a:pt x="22957" y="438"/>
                    <a:pt x="21817" y="1381"/>
                  </a:cubicBezTo>
                  <a:cubicBezTo>
                    <a:pt x="18860" y="3826"/>
                    <a:pt x="16506" y="6873"/>
                    <a:pt x="14876" y="10344"/>
                  </a:cubicBezTo>
                  <a:cubicBezTo>
                    <a:pt x="13277" y="9046"/>
                    <a:pt x="11768" y="7658"/>
                    <a:pt x="10350" y="6179"/>
                  </a:cubicBezTo>
                  <a:cubicBezTo>
                    <a:pt x="9304" y="5098"/>
                    <a:pt x="8130" y="4644"/>
                    <a:pt x="6999" y="4644"/>
                  </a:cubicBezTo>
                  <a:cubicBezTo>
                    <a:pt x="3269" y="4644"/>
                    <a:pt x="0" y="9582"/>
                    <a:pt x="3288" y="13241"/>
                  </a:cubicBezTo>
                  <a:cubicBezTo>
                    <a:pt x="6547" y="16832"/>
                    <a:pt x="10199" y="20242"/>
                    <a:pt x="14424" y="22626"/>
                  </a:cubicBezTo>
                  <a:cubicBezTo>
                    <a:pt x="14747" y="24912"/>
                    <a:pt x="16696" y="26562"/>
                    <a:pt x="19094" y="26562"/>
                  </a:cubicBezTo>
                  <a:cubicBezTo>
                    <a:pt x="19830" y="26562"/>
                    <a:pt x="20608" y="26406"/>
                    <a:pt x="21395" y="26066"/>
                  </a:cubicBezTo>
                  <a:cubicBezTo>
                    <a:pt x="28426" y="23048"/>
                    <a:pt x="31081" y="11853"/>
                    <a:pt x="30629" y="5033"/>
                  </a:cubicBezTo>
                  <a:cubicBezTo>
                    <a:pt x="30405" y="1878"/>
                    <a:pt x="28067" y="0"/>
                    <a:pt x="25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flipH="1">
              <a:off x="8194434" y="192299"/>
              <a:ext cx="234885" cy="196890"/>
            </a:xfrm>
            <a:custGeom>
              <a:rect b="b" l="l" r="r" t="t"/>
              <a:pathLst>
                <a:path extrusionOk="0" h="40575" w="48405">
                  <a:moveTo>
                    <a:pt x="34200" y="1"/>
                  </a:moveTo>
                  <a:cubicBezTo>
                    <a:pt x="31102" y="1"/>
                    <a:pt x="27881" y="1119"/>
                    <a:pt x="25198" y="3246"/>
                  </a:cubicBezTo>
                  <a:cubicBezTo>
                    <a:pt x="22452" y="5419"/>
                    <a:pt x="20309" y="8256"/>
                    <a:pt x="18650" y="11394"/>
                  </a:cubicBezTo>
                  <a:cubicBezTo>
                    <a:pt x="16296" y="8739"/>
                    <a:pt x="13701" y="6355"/>
                    <a:pt x="11105" y="5178"/>
                  </a:cubicBezTo>
                  <a:cubicBezTo>
                    <a:pt x="10071" y="4703"/>
                    <a:pt x="9067" y="4489"/>
                    <a:pt x="8118" y="4489"/>
                  </a:cubicBezTo>
                  <a:cubicBezTo>
                    <a:pt x="4058" y="4489"/>
                    <a:pt x="993" y="8417"/>
                    <a:pt x="724" y="12722"/>
                  </a:cubicBezTo>
                  <a:cubicBezTo>
                    <a:pt x="0" y="24340"/>
                    <a:pt x="10321" y="37679"/>
                    <a:pt x="21365" y="40485"/>
                  </a:cubicBezTo>
                  <a:cubicBezTo>
                    <a:pt x="21620" y="40545"/>
                    <a:pt x="21876" y="40574"/>
                    <a:pt x="22128" y="40574"/>
                  </a:cubicBezTo>
                  <a:cubicBezTo>
                    <a:pt x="23517" y="40574"/>
                    <a:pt x="24799" y="39696"/>
                    <a:pt x="25258" y="38342"/>
                  </a:cubicBezTo>
                  <a:cubicBezTo>
                    <a:pt x="29181" y="36864"/>
                    <a:pt x="33014" y="33424"/>
                    <a:pt x="35700" y="30798"/>
                  </a:cubicBezTo>
                  <a:cubicBezTo>
                    <a:pt x="41735" y="24763"/>
                    <a:pt x="48404" y="16283"/>
                    <a:pt x="44843" y="7290"/>
                  </a:cubicBezTo>
                  <a:cubicBezTo>
                    <a:pt x="42866" y="2321"/>
                    <a:pt x="38661" y="1"/>
                    <a:pt x="3420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 name="Google Shape;69;p11"/>
          <p:cNvGrpSpPr/>
          <p:nvPr/>
        </p:nvGrpSpPr>
        <p:grpSpPr>
          <a:xfrm>
            <a:off x="123103" y="138474"/>
            <a:ext cx="8775921" cy="4768542"/>
            <a:chOff x="123103" y="138474"/>
            <a:chExt cx="8775921" cy="4768542"/>
          </a:xfrm>
        </p:grpSpPr>
        <p:sp>
          <p:nvSpPr>
            <p:cNvPr id="70" name="Google Shape;70;p11"/>
            <p:cNvSpPr/>
            <p:nvPr/>
          </p:nvSpPr>
          <p:spPr>
            <a:xfrm rot="-2700000">
              <a:off x="187671" y="193289"/>
              <a:ext cx="165801" cy="119282"/>
            </a:xfrm>
            <a:custGeom>
              <a:rect b="b" l="l" r="r" t="t"/>
              <a:pathLst>
                <a:path extrusionOk="0" h="19213" w="26706">
                  <a:moveTo>
                    <a:pt x="6489" y="1"/>
                  </a:moveTo>
                  <a:cubicBezTo>
                    <a:pt x="5162" y="1"/>
                    <a:pt x="3878" y="1315"/>
                    <a:pt x="4751" y="2821"/>
                  </a:cubicBezTo>
                  <a:cubicBezTo>
                    <a:pt x="6096" y="5111"/>
                    <a:pt x="7469" y="7400"/>
                    <a:pt x="8843" y="9661"/>
                  </a:cubicBezTo>
                  <a:cubicBezTo>
                    <a:pt x="6325" y="11522"/>
                    <a:pt x="3892" y="13382"/>
                    <a:pt x="1431" y="15156"/>
                  </a:cubicBezTo>
                  <a:cubicBezTo>
                    <a:pt x="0" y="16181"/>
                    <a:pt x="834" y="18299"/>
                    <a:pt x="2228" y="18299"/>
                  </a:cubicBezTo>
                  <a:cubicBezTo>
                    <a:pt x="2507" y="18299"/>
                    <a:pt x="2809" y="18214"/>
                    <a:pt x="3119" y="18018"/>
                  </a:cubicBezTo>
                  <a:cubicBezTo>
                    <a:pt x="5666" y="16415"/>
                    <a:pt x="8328" y="14841"/>
                    <a:pt x="10961" y="13239"/>
                  </a:cubicBezTo>
                  <a:cubicBezTo>
                    <a:pt x="12048" y="15128"/>
                    <a:pt x="13193" y="17016"/>
                    <a:pt x="14653" y="18619"/>
                  </a:cubicBezTo>
                  <a:cubicBezTo>
                    <a:pt x="15028" y="19034"/>
                    <a:pt x="15529" y="19213"/>
                    <a:pt x="16039" y="19213"/>
                  </a:cubicBezTo>
                  <a:cubicBezTo>
                    <a:pt x="17361" y="19213"/>
                    <a:pt x="18743" y="18012"/>
                    <a:pt x="18144" y="16587"/>
                  </a:cubicBezTo>
                  <a:cubicBezTo>
                    <a:pt x="17286" y="14555"/>
                    <a:pt x="16227" y="12580"/>
                    <a:pt x="14996" y="10720"/>
                  </a:cubicBezTo>
                  <a:cubicBezTo>
                    <a:pt x="18545" y="8574"/>
                    <a:pt x="21922" y="6198"/>
                    <a:pt x="25156" y="3594"/>
                  </a:cubicBezTo>
                  <a:cubicBezTo>
                    <a:pt x="26705" y="2335"/>
                    <a:pt x="25286" y="217"/>
                    <a:pt x="23634" y="217"/>
                  </a:cubicBezTo>
                  <a:cubicBezTo>
                    <a:pt x="23332" y="217"/>
                    <a:pt x="23023" y="287"/>
                    <a:pt x="22723" y="446"/>
                  </a:cubicBezTo>
                  <a:cubicBezTo>
                    <a:pt x="19175" y="2421"/>
                    <a:pt x="15740" y="4596"/>
                    <a:pt x="12478" y="7000"/>
                  </a:cubicBezTo>
                  <a:cubicBezTo>
                    <a:pt x="10990" y="4911"/>
                    <a:pt x="9473" y="2879"/>
                    <a:pt x="8099" y="875"/>
                  </a:cubicBezTo>
                  <a:cubicBezTo>
                    <a:pt x="7677" y="259"/>
                    <a:pt x="7079" y="1"/>
                    <a:pt x="6489"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1"/>
            <p:cNvSpPr/>
            <p:nvPr/>
          </p:nvSpPr>
          <p:spPr>
            <a:xfrm rot="-2700000">
              <a:off x="151476" y="638984"/>
              <a:ext cx="151932" cy="143184"/>
            </a:xfrm>
            <a:custGeom>
              <a:rect b="b" l="l" r="r" t="t"/>
              <a:pathLst>
                <a:path extrusionOk="0" h="23063" w="24472">
                  <a:moveTo>
                    <a:pt x="21993" y="0"/>
                  </a:moveTo>
                  <a:cubicBezTo>
                    <a:pt x="21699" y="0"/>
                    <a:pt x="21393" y="95"/>
                    <a:pt x="21097" y="314"/>
                  </a:cubicBezTo>
                  <a:cubicBezTo>
                    <a:pt x="17749" y="2804"/>
                    <a:pt x="14601" y="5551"/>
                    <a:pt x="11682" y="8528"/>
                  </a:cubicBezTo>
                  <a:cubicBezTo>
                    <a:pt x="9392" y="6238"/>
                    <a:pt x="7217" y="3834"/>
                    <a:pt x="5042" y="1402"/>
                  </a:cubicBezTo>
                  <a:cubicBezTo>
                    <a:pt x="4757" y="1088"/>
                    <a:pt x="4406" y="955"/>
                    <a:pt x="4055" y="955"/>
                  </a:cubicBezTo>
                  <a:cubicBezTo>
                    <a:pt x="2996" y="955"/>
                    <a:pt x="1936" y="2159"/>
                    <a:pt x="2667" y="3233"/>
                  </a:cubicBezTo>
                  <a:cubicBezTo>
                    <a:pt x="4613" y="6067"/>
                    <a:pt x="6730" y="8757"/>
                    <a:pt x="9020" y="11304"/>
                  </a:cubicBezTo>
                  <a:cubicBezTo>
                    <a:pt x="6072" y="14452"/>
                    <a:pt x="3296" y="17743"/>
                    <a:pt x="720" y="20949"/>
                  </a:cubicBezTo>
                  <a:cubicBezTo>
                    <a:pt x="1" y="21864"/>
                    <a:pt x="743" y="23062"/>
                    <a:pt x="1618" y="23062"/>
                  </a:cubicBezTo>
                  <a:cubicBezTo>
                    <a:pt x="1892" y="23062"/>
                    <a:pt x="2179" y="22945"/>
                    <a:pt x="2438" y="22666"/>
                  </a:cubicBezTo>
                  <a:cubicBezTo>
                    <a:pt x="5300" y="19661"/>
                    <a:pt x="8133" y="16656"/>
                    <a:pt x="11138" y="13765"/>
                  </a:cubicBezTo>
                  <a:cubicBezTo>
                    <a:pt x="12912" y="15854"/>
                    <a:pt x="14887" y="18029"/>
                    <a:pt x="17205" y="19231"/>
                  </a:cubicBezTo>
                  <a:cubicBezTo>
                    <a:pt x="17488" y="19380"/>
                    <a:pt x="17794" y="19448"/>
                    <a:pt x="18099" y="19448"/>
                  </a:cubicBezTo>
                  <a:cubicBezTo>
                    <a:pt x="19552" y="19448"/>
                    <a:pt x="20993" y="17927"/>
                    <a:pt x="19953" y="16484"/>
                  </a:cubicBezTo>
                  <a:cubicBezTo>
                    <a:pt x="18436" y="14337"/>
                    <a:pt x="16232" y="12649"/>
                    <a:pt x="14200" y="10903"/>
                  </a:cubicBezTo>
                  <a:cubicBezTo>
                    <a:pt x="17205" y="8270"/>
                    <a:pt x="20353" y="5838"/>
                    <a:pt x="23272" y="3147"/>
                  </a:cubicBezTo>
                  <a:cubicBezTo>
                    <a:pt x="24472" y="2018"/>
                    <a:pt x="23352" y="0"/>
                    <a:pt x="21993"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1"/>
            <p:cNvSpPr/>
            <p:nvPr/>
          </p:nvSpPr>
          <p:spPr>
            <a:xfrm rot="-2700000">
              <a:off x="592924" y="177528"/>
              <a:ext cx="165696" cy="133344"/>
            </a:xfrm>
            <a:custGeom>
              <a:rect b="b" l="l" r="r" t="t"/>
              <a:pathLst>
                <a:path extrusionOk="0" h="21478" w="26689">
                  <a:moveTo>
                    <a:pt x="23577" y="0"/>
                  </a:moveTo>
                  <a:cubicBezTo>
                    <a:pt x="23219" y="0"/>
                    <a:pt x="22851" y="113"/>
                    <a:pt x="22499" y="375"/>
                  </a:cubicBezTo>
                  <a:cubicBezTo>
                    <a:pt x="18979" y="3037"/>
                    <a:pt x="15487" y="5813"/>
                    <a:pt x="12053" y="8675"/>
                  </a:cubicBezTo>
                  <a:cubicBezTo>
                    <a:pt x="9191" y="6471"/>
                    <a:pt x="6329" y="4239"/>
                    <a:pt x="3353" y="2235"/>
                  </a:cubicBezTo>
                  <a:cubicBezTo>
                    <a:pt x="3064" y="2036"/>
                    <a:pt x="2766" y="1949"/>
                    <a:pt x="2479" y="1949"/>
                  </a:cubicBezTo>
                  <a:cubicBezTo>
                    <a:pt x="1118" y="1949"/>
                    <a:pt x="1" y="3896"/>
                    <a:pt x="1206" y="4983"/>
                  </a:cubicBezTo>
                  <a:cubicBezTo>
                    <a:pt x="3639" y="7244"/>
                    <a:pt x="6215" y="9333"/>
                    <a:pt x="8762" y="11422"/>
                  </a:cubicBezTo>
                  <a:cubicBezTo>
                    <a:pt x="6329" y="13511"/>
                    <a:pt x="3925" y="15629"/>
                    <a:pt x="1578" y="17776"/>
                  </a:cubicBezTo>
                  <a:cubicBezTo>
                    <a:pt x="424" y="18812"/>
                    <a:pt x="1461" y="20663"/>
                    <a:pt x="2741" y="20663"/>
                  </a:cubicBezTo>
                  <a:cubicBezTo>
                    <a:pt x="3017" y="20663"/>
                    <a:pt x="3303" y="20577"/>
                    <a:pt x="3582" y="20380"/>
                  </a:cubicBezTo>
                  <a:cubicBezTo>
                    <a:pt x="6443" y="18377"/>
                    <a:pt x="9277" y="16316"/>
                    <a:pt x="12081" y="14198"/>
                  </a:cubicBezTo>
                  <a:cubicBezTo>
                    <a:pt x="14886" y="16574"/>
                    <a:pt x="17634" y="19121"/>
                    <a:pt x="20667" y="21124"/>
                  </a:cubicBezTo>
                  <a:cubicBezTo>
                    <a:pt x="21046" y="21370"/>
                    <a:pt x="21432" y="21477"/>
                    <a:pt x="21802" y="21477"/>
                  </a:cubicBezTo>
                  <a:cubicBezTo>
                    <a:pt x="23589" y="21477"/>
                    <a:pt x="25013" y="18983"/>
                    <a:pt x="23472" y="17489"/>
                  </a:cubicBezTo>
                  <a:cubicBezTo>
                    <a:pt x="21097" y="15257"/>
                    <a:pt x="18378" y="13340"/>
                    <a:pt x="15716" y="11422"/>
                  </a:cubicBezTo>
                  <a:cubicBezTo>
                    <a:pt x="18921" y="8904"/>
                    <a:pt x="22070" y="6385"/>
                    <a:pt x="25132" y="3781"/>
                  </a:cubicBezTo>
                  <a:cubicBezTo>
                    <a:pt x="26689" y="2483"/>
                    <a:pt x="25252" y="0"/>
                    <a:pt x="23577"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p:nvPr/>
          </p:nvSpPr>
          <p:spPr>
            <a:xfrm rot="8100000">
              <a:off x="8668654" y="4732918"/>
              <a:ext cx="165801" cy="119282"/>
            </a:xfrm>
            <a:custGeom>
              <a:rect b="b" l="l" r="r" t="t"/>
              <a:pathLst>
                <a:path extrusionOk="0" h="19213" w="26706">
                  <a:moveTo>
                    <a:pt x="6489" y="1"/>
                  </a:moveTo>
                  <a:cubicBezTo>
                    <a:pt x="5162" y="1"/>
                    <a:pt x="3878" y="1315"/>
                    <a:pt x="4751" y="2821"/>
                  </a:cubicBezTo>
                  <a:cubicBezTo>
                    <a:pt x="6096" y="5111"/>
                    <a:pt x="7469" y="7400"/>
                    <a:pt x="8843" y="9661"/>
                  </a:cubicBezTo>
                  <a:cubicBezTo>
                    <a:pt x="6325" y="11522"/>
                    <a:pt x="3892" y="13382"/>
                    <a:pt x="1431" y="15156"/>
                  </a:cubicBezTo>
                  <a:cubicBezTo>
                    <a:pt x="0" y="16181"/>
                    <a:pt x="834" y="18299"/>
                    <a:pt x="2228" y="18299"/>
                  </a:cubicBezTo>
                  <a:cubicBezTo>
                    <a:pt x="2507" y="18299"/>
                    <a:pt x="2809" y="18214"/>
                    <a:pt x="3119" y="18018"/>
                  </a:cubicBezTo>
                  <a:cubicBezTo>
                    <a:pt x="5666" y="16415"/>
                    <a:pt x="8328" y="14841"/>
                    <a:pt x="10961" y="13239"/>
                  </a:cubicBezTo>
                  <a:cubicBezTo>
                    <a:pt x="12048" y="15128"/>
                    <a:pt x="13193" y="17016"/>
                    <a:pt x="14653" y="18619"/>
                  </a:cubicBezTo>
                  <a:cubicBezTo>
                    <a:pt x="15028" y="19034"/>
                    <a:pt x="15529" y="19213"/>
                    <a:pt x="16039" y="19213"/>
                  </a:cubicBezTo>
                  <a:cubicBezTo>
                    <a:pt x="17361" y="19213"/>
                    <a:pt x="18743" y="18012"/>
                    <a:pt x="18144" y="16587"/>
                  </a:cubicBezTo>
                  <a:cubicBezTo>
                    <a:pt x="17286" y="14555"/>
                    <a:pt x="16227" y="12580"/>
                    <a:pt x="14996" y="10720"/>
                  </a:cubicBezTo>
                  <a:cubicBezTo>
                    <a:pt x="18545" y="8574"/>
                    <a:pt x="21922" y="6198"/>
                    <a:pt x="25156" y="3594"/>
                  </a:cubicBezTo>
                  <a:cubicBezTo>
                    <a:pt x="26705" y="2335"/>
                    <a:pt x="25286" y="217"/>
                    <a:pt x="23634" y="217"/>
                  </a:cubicBezTo>
                  <a:cubicBezTo>
                    <a:pt x="23332" y="217"/>
                    <a:pt x="23023" y="287"/>
                    <a:pt x="22723" y="446"/>
                  </a:cubicBezTo>
                  <a:cubicBezTo>
                    <a:pt x="19175" y="2421"/>
                    <a:pt x="15740" y="4596"/>
                    <a:pt x="12478" y="7000"/>
                  </a:cubicBezTo>
                  <a:cubicBezTo>
                    <a:pt x="10990" y="4911"/>
                    <a:pt x="9473" y="2879"/>
                    <a:pt x="8099" y="875"/>
                  </a:cubicBezTo>
                  <a:cubicBezTo>
                    <a:pt x="7677" y="259"/>
                    <a:pt x="7079" y="1"/>
                    <a:pt x="6489"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1"/>
            <p:cNvSpPr/>
            <p:nvPr/>
          </p:nvSpPr>
          <p:spPr>
            <a:xfrm rot="8100000">
              <a:off x="8718718" y="4263321"/>
              <a:ext cx="151932" cy="143184"/>
            </a:xfrm>
            <a:custGeom>
              <a:rect b="b" l="l" r="r" t="t"/>
              <a:pathLst>
                <a:path extrusionOk="0" h="23063" w="24472">
                  <a:moveTo>
                    <a:pt x="21993" y="0"/>
                  </a:moveTo>
                  <a:cubicBezTo>
                    <a:pt x="21699" y="0"/>
                    <a:pt x="21393" y="95"/>
                    <a:pt x="21097" y="314"/>
                  </a:cubicBezTo>
                  <a:cubicBezTo>
                    <a:pt x="17749" y="2804"/>
                    <a:pt x="14601" y="5551"/>
                    <a:pt x="11682" y="8528"/>
                  </a:cubicBezTo>
                  <a:cubicBezTo>
                    <a:pt x="9392" y="6238"/>
                    <a:pt x="7217" y="3834"/>
                    <a:pt x="5042" y="1402"/>
                  </a:cubicBezTo>
                  <a:cubicBezTo>
                    <a:pt x="4757" y="1088"/>
                    <a:pt x="4406" y="955"/>
                    <a:pt x="4055" y="955"/>
                  </a:cubicBezTo>
                  <a:cubicBezTo>
                    <a:pt x="2996" y="955"/>
                    <a:pt x="1936" y="2159"/>
                    <a:pt x="2667" y="3233"/>
                  </a:cubicBezTo>
                  <a:cubicBezTo>
                    <a:pt x="4613" y="6067"/>
                    <a:pt x="6730" y="8757"/>
                    <a:pt x="9020" y="11304"/>
                  </a:cubicBezTo>
                  <a:cubicBezTo>
                    <a:pt x="6072" y="14452"/>
                    <a:pt x="3296" y="17743"/>
                    <a:pt x="720" y="20949"/>
                  </a:cubicBezTo>
                  <a:cubicBezTo>
                    <a:pt x="1" y="21864"/>
                    <a:pt x="743" y="23062"/>
                    <a:pt x="1618" y="23062"/>
                  </a:cubicBezTo>
                  <a:cubicBezTo>
                    <a:pt x="1892" y="23062"/>
                    <a:pt x="2179" y="22945"/>
                    <a:pt x="2438" y="22666"/>
                  </a:cubicBezTo>
                  <a:cubicBezTo>
                    <a:pt x="5300" y="19661"/>
                    <a:pt x="8133" y="16656"/>
                    <a:pt x="11138" y="13765"/>
                  </a:cubicBezTo>
                  <a:cubicBezTo>
                    <a:pt x="12912" y="15854"/>
                    <a:pt x="14887" y="18029"/>
                    <a:pt x="17205" y="19231"/>
                  </a:cubicBezTo>
                  <a:cubicBezTo>
                    <a:pt x="17488" y="19380"/>
                    <a:pt x="17794" y="19448"/>
                    <a:pt x="18099" y="19448"/>
                  </a:cubicBezTo>
                  <a:cubicBezTo>
                    <a:pt x="19552" y="19448"/>
                    <a:pt x="20993" y="17927"/>
                    <a:pt x="19953" y="16484"/>
                  </a:cubicBezTo>
                  <a:cubicBezTo>
                    <a:pt x="18436" y="14337"/>
                    <a:pt x="16232" y="12649"/>
                    <a:pt x="14200" y="10903"/>
                  </a:cubicBezTo>
                  <a:cubicBezTo>
                    <a:pt x="17205" y="8270"/>
                    <a:pt x="20353" y="5838"/>
                    <a:pt x="23272" y="3147"/>
                  </a:cubicBezTo>
                  <a:cubicBezTo>
                    <a:pt x="24472" y="2018"/>
                    <a:pt x="23352" y="0"/>
                    <a:pt x="21993"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1"/>
            <p:cNvSpPr/>
            <p:nvPr/>
          </p:nvSpPr>
          <p:spPr>
            <a:xfrm rot="8100000">
              <a:off x="8263506" y="4734617"/>
              <a:ext cx="165696" cy="133344"/>
            </a:xfrm>
            <a:custGeom>
              <a:rect b="b" l="l" r="r" t="t"/>
              <a:pathLst>
                <a:path extrusionOk="0" h="21478" w="26689">
                  <a:moveTo>
                    <a:pt x="23577" y="0"/>
                  </a:moveTo>
                  <a:cubicBezTo>
                    <a:pt x="23219" y="0"/>
                    <a:pt x="22851" y="113"/>
                    <a:pt x="22499" y="375"/>
                  </a:cubicBezTo>
                  <a:cubicBezTo>
                    <a:pt x="18979" y="3037"/>
                    <a:pt x="15487" y="5813"/>
                    <a:pt x="12053" y="8675"/>
                  </a:cubicBezTo>
                  <a:cubicBezTo>
                    <a:pt x="9191" y="6471"/>
                    <a:pt x="6329" y="4239"/>
                    <a:pt x="3353" y="2235"/>
                  </a:cubicBezTo>
                  <a:cubicBezTo>
                    <a:pt x="3064" y="2036"/>
                    <a:pt x="2766" y="1949"/>
                    <a:pt x="2479" y="1949"/>
                  </a:cubicBezTo>
                  <a:cubicBezTo>
                    <a:pt x="1118" y="1949"/>
                    <a:pt x="1" y="3896"/>
                    <a:pt x="1206" y="4983"/>
                  </a:cubicBezTo>
                  <a:cubicBezTo>
                    <a:pt x="3639" y="7244"/>
                    <a:pt x="6215" y="9333"/>
                    <a:pt x="8762" y="11422"/>
                  </a:cubicBezTo>
                  <a:cubicBezTo>
                    <a:pt x="6329" y="13511"/>
                    <a:pt x="3925" y="15629"/>
                    <a:pt x="1578" y="17776"/>
                  </a:cubicBezTo>
                  <a:cubicBezTo>
                    <a:pt x="424" y="18812"/>
                    <a:pt x="1461" y="20663"/>
                    <a:pt x="2741" y="20663"/>
                  </a:cubicBezTo>
                  <a:cubicBezTo>
                    <a:pt x="3017" y="20663"/>
                    <a:pt x="3303" y="20577"/>
                    <a:pt x="3582" y="20380"/>
                  </a:cubicBezTo>
                  <a:cubicBezTo>
                    <a:pt x="6443" y="18377"/>
                    <a:pt x="9277" y="16316"/>
                    <a:pt x="12081" y="14198"/>
                  </a:cubicBezTo>
                  <a:cubicBezTo>
                    <a:pt x="14886" y="16574"/>
                    <a:pt x="17634" y="19121"/>
                    <a:pt x="20667" y="21124"/>
                  </a:cubicBezTo>
                  <a:cubicBezTo>
                    <a:pt x="21046" y="21370"/>
                    <a:pt x="21432" y="21477"/>
                    <a:pt x="21802" y="21477"/>
                  </a:cubicBezTo>
                  <a:cubicBezTo>
                    <a:pt x="23589" y="21477"/>
                    <a:pt x="25013" y="18983"/>
                    <a:pt x="23472" y="17489"/>
                  </a:cubicBezTo>
                  <a:cubicBezTo>
                    <a:pt x="21097" y="15257"/>
                    <a:pt x="18378" y="13340"/>
                    <a:pt x="15716" y="11422"/>
                  </a:cubicBezTo>
                  <a:cubicBezTo>
                    <a:pt x="18921" y="8904"/>
                    <a:pt x="22070" y="6385"/>
                    <a:pt x="25132" y="3781"/>
                  </a:cubicBezTo>
                  <a:cubicBezTo>
                    <a:pt x="26689" y="2483"/>
                    <a:pt x="25252" y="0"/>
                    <a:pt x="23577"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6" name="Shape 7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77" name="Shape 77"/>
        <p:cNvGrpSpPr/>
        <p:nvPr/>
      </p:nvGrpSpPr>
      <p:grpSpPr>
        <a:xfrm>
          <a:off x="0" y="0"/>
          <a:ext cx="0" cy="0"/>
          <a:chOff x="0" y="0"/>
          <a:chExt cx="0" cy="0"/>
        </a:xfrm>
      </p:grpSpPr>
      <p:sp>
        <p:nvSpPr>
          <p:cNvPr id="78" name="Google Shape;78;p13"/>
          <p:cNvSpPr txBox="1"/>
          <p:nvPr>
            <p:ph hasCustomPrompt="1" type="title"/>
          </p:nvPr>
        </p:nvSpPr>
        <p:spPr>
          <a:xfrm>
            <a:off x="5905225" y="1599179"/>
            <a:ext cx="2180400" cy="935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2A966"/>
              </a:buClr>
              <a:buSzPts val="5000"/>
              <a:buNone/>
              <a:defRPr sz="5000">
                <a:solidFill>
                  <a:srgbClr val="32A966"/>
                </a:solidFill>
              </a:defRPr>
            </a:lvl1pPr>
            <a:lvl2pPr lvl="1" rtl="0" algn="ctr">
              <a:spcBef>
                <a:spcPts val="0"/>
              </a:spcBef>
              <a:spcAft>
                <a:spcPts val="0"/>
              </a:spcAft>
              <a:buClr>
                <a:srgbClr val="32A966"/>
              </a:buClr>
              <a:buSzPts val="5000"/>
              <a:buNone/>
              <a:defRPr sz="5000">
                <a:solidFill>
                  <a:srgbClr val="32A966"/>
                </a:solidFill>
              </a:defRPr>
            </a:lvl2pPr>
            <a:lvl3pPr lvl="2" rtl="0" algn="ctr">
              <a:spcBef>
                <a:spcPts val="0"/>
              </a:spcBef>
              <a:spcAft>
                <a:spcPts val="0"/>
              </a:spcAft>
              <a:buClr>
                <a:srgbClr val="32A966"/>
              </a:buClr>
              <a:buSzPts val="5000"/>
              <a:buNone/>
              <a:defRPr sz="5000">
                <a:solidFill>
                  <a:srgbClr val="32A966"/>
                </a:solidFill>
              </a:defRPr>
            </a:lvl3pPr>
            <a:lvl4pPr lvl="3" rtl="0" algn="ctr">
              <a:spcBef>
                <a:spcPts val="0"/>
              </a:spcBef>
              <a:spcAft>
                <a:spcPts val="0"/>
              </a:spcAft>
              <a:buClr>
                <a:srgbClr val="32A966"/>
              </a:buClr>
              <a:buSzPts val="5000"/>
              <a:buNone/>
              <a:defRPr sz="5000">
                <a:solidFill>
                  <a:srgbClr val="32A966"/>
                </a:solidFill>
              </a:defRPr>
            </a:lvl4pPr>
            <a:lvl5pPr lvl="4" rtl="0" algn="ctr">
              <a:spcBef>
                <a:spcPts val="0"/>
              </a:spcBef>
              <a:spcAft>
                <a:spcPts val="0"/>
              </a:spcAft>
              <a:buClr>
                <a:srgbClr val="32A966"/>
              </a:buClr>
              <a:buSzPts val="5000"/>
              <a:buNone/>
              <a:defRPr sz="5000">
                <a:solidFill>
                  <a:srgbClr val="32A966"/>
                </a:solidFill>
              </a:defRPr>
            </a:lvl5pPr>
            <a:lvl6pPr lvl="5" rtl="0" algn="ctr">
              <a:spcBef>
                <a:spcPts val="0"/>
              </a:spcBef>
              <a:spcAft>
                <a:spcPts val="0"/>
              </a:spcAft>
              <a:buClr>
                <a:srgbClr val="32A966"/>
              </a:buClr>
              <a:buSzPts val="5000"/>
              <a:buNone/>
              <a:defRPr sz="5000">
                <a:solidFill>
                  <a:srgbClr val="32A966"/>
                </a:solidFill>
              </a:defRPr>
            </a:lvl6pPr>
            <a:lvl7pPr lvl="6" rtl="0" algn="ctr">
              <a:spcBef>
                <a:spcPts val="0"/>
              </a:spcBef>
              <a:spcAft>
                <a:spcPts val="0"/>
              </a:spcAft>
              <a:buClr>
                <a:srgbClr val="32A966"/>
              </a:buClr>
              <a:buSzPts val="5000"/>
              <a:buNone/>
              <a:defRPr sz="5000">
                <a:solidFill>
                  <a:srgbClr val="32A966"/>
                </a:solidFill>
              </a:defRPr>
            </a:lvl7pPr>
            <a:lvl8pPr lvl="7" rtl="0" algn="ctr">
              <a:spcBef>
                <a:spcPts val="0"/>
              </a:spcBef>
              <a:spcAft>
                <a:spcPts val="0"/>
              </a:spcAft>
              <a:buClr>
                <a:srgbClr val="32A966"/>
              </a:buClr>
              <a:buSzPts val="5000"/>
              <a:buNone/>
              <a:defRPr sz="5000">
                <a:solidFill>
                  <a:srgbClr val="32A966"/>
                </a:solidFill>
              </a:defRPr>
            </a:lvl8pPr>
            <a:lvl9pPr lvl="8" rtl="0" algn="ctr">
              <a:spcBef>
                <a:spcPts val="0"/>
              </a:spcBef>
              <a:spcAft>
                <a:spcPts val="0"/>
              </a:spcAft>
              <a:buClr>
                <a:srgbClr val="32A966"/>
              </a:buClr>
              <a:buSzPts val="5000"/>
              <a:buNone/>
              <a:defRPr sz="5000">
                <a:solidFill>
                  <a:srgbClr val="32A966"/>
                </a:solidFill>
              </a:defRPr>
            </a:lvl9pPr>
          </a:lstStyle>
          <a:p>
            <a:r>
              <a:t>xx%</a:t>
            </a:r>
          </a:p>
        </p:txBody>
      </p:sp>
      <p:sp>
        <p:nvSpPr>
          <p:cNvPr id="79" name="Google Shape;79;p13"/>
          <p:cNvSpPr txBox="1"/>
          <p:nvPr>
            <p:ph idx="2" type="title"/>
          </p:nvPr>
        </p:nvSpPr>
        <p:spPr>
          <a:xfrm>
            <a:off x="5905225" y="2366400"/>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0" name="Google Shape;80;p13"/>
          <p:cNvSpPr txBox="1"/>
          <p:nvPr>
            <p:ph idx="1" type="subTitle"/>
          </p:nvPr>
        </p:nvSpPr>
        <p:spPr>
          <a:xfrm>
            <a:off x="6036025" y="2802725"/>
            <a:ext cx="19188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81" name="Google Shape;81;p13"/>
          <p:cNvSpPr txBox="1"/>
          <p:nvPr>
            <p:ph hasCustomPrompt="1" idx="3" type="title"/>
          </p:nvPr>
        </p:nvSpPr>
        <p:spPr>
          <a:xfrm>
            <a:off x="3481800" y="1599179"/>
            <a:ext cx="2180400" cy="935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2A966"/>
              </a:buClr>
              <a:buSzPts val="5000"/>
              <a:buNone/>
              <a:defRPr sz="5000">
                <a:solidFill>
                  <a:srgbClr val="32A966"/>
                </a:solidFill>
              </a:defRPr>
            </a:lvl1pPr>
            <a:lvl2pPr lvl="1" rtl="0" algn="ctr">
              <a:spcBef>
                <a:spcPts val="0"/>
              </a:spcBef>
              <a:spcAft>
                <a:spcPts val="0"/>
              </a:spcAft>
              <a:buClr>
                <a:srgbClr val="32A966"/>
              </a:buClr>
              <a:buSzPts val="5000"/>
              <a:buNone/>
              <a:defRPr sz="5000">
                <a:solidFill>
                  <a:srgbClr val="32A966"/>
                </a:solidFill>
              </a:defRPr>
            </a:lvl2pPr>
            <a:lvl3pPr lvl="2" rtl="0" algn="ctr">
              <a:spcBef>
                <a:spcPts val="0"/>
              </a:spcBef>
              <a:spcAft>
                <a:spcPts val="0"/>
              </a:spcAft>
              <a:buClr>
                <a:srgbClr val="32A966"/>
              </a:buClr>
              <a:buSzPts val="5000"/>
              <a:buNone/>
              <a:defRPr sz="5000">
                <a:solidFill>
                  <a:srgbClr val="32A966"/>
                </a:solidFill>
              </a:defRPr>
            </a:lvl3pPr>
            <a:lvl4pPr lvl="3" rtl="0" algn="ctr">
              <a:spcBef>
                <a:spcPts val="0"/>
              </a:spcBef>
              <a:spcAft>
                <a:spcPts val="0"/>
              </a:spcAft>
              <a:buClr>
                <a:srgbClr val="32A966"/>
              </a:buClr>
              <a:buSzPts val="5000"/>
              <a:buNone/>
              <a:defRPr sz="5000">
                <a:solidFill>
                  <a:srgbClr val="32A966"/>
                </a:solidFill>
              </a:defRPr>
            </a:lvl4pPr>
            <a:lvl5pPr lvl="4" rtl="0" algn="ctr">
              <a:spcBef>
                <a:spcPts val="0"/>
              </a:spcBef>
              <a:spcAft>
                <a:spcPts val="0"/>
              </a:spcAft>
              <a:buClr>
                <a:srgbClr val="32A966"/>
              </a:buClr>
              <a:buSzPts val="5000"/>
              <a:buNone/>
              <a:defRPr sz="5000">
                <a:solidFill>
                  <a:srgbClr val="32A966"/>
                </a:solidFill>
              </a:defRPr>
            </a:lvl5pPr>
            <a:lvl6pPr lvl="5" rtl="0" algn="ctr">
              <a:spcBef>
                <a:spcPts val="0"/>
              </a:spcBef>
              <a:spcAft>
                <a:spcPts val="0"/>
              </a:spcAft>
              <a:buClr>
                <a:srgbClr val="32A966"/>
              </a:buClr>
              <a:buSzPts val="5000"/>
              <a:buNone/>
              <a:defRPr sz="5000">
                <a:solidFill>
                  <a:srgbClr val="32A966"/>
                </a:solidFill>
              </a:defRPr>
            </a:lvl6pPr>
            <a:lvl7pPr lvl="6" rtl="0" algn="ctr">
              <a:spcBef>
                <a:spcPts val="0"/>
              </a:spcBef>
              <a:spcAft>
                <a:spcPts val="0"/>
              </a:spcAft>
              <a:buClr>
                <a:srgbClr val="32A966"/>
              </a:buClr>
              <a:buSzPts val="5000"/>
              <a:buNone/>
              <a:defRPr sz="5000">
                <a:solidFill>
                  <a:srgbClr val="32A966"/>
                </a:solidFill>
              </a:defRPr>
            </a:lvl7pPr>
            <a:lvl8pPr lvl="7" rtl="0" algn="ctr">
              <a:spcBef>
                <a:spcPts val="0"/>
              </a:spcBef>
              <a:spcAft>
                <a:spcPts val="0"/>
              </a:spcAft>
              <a:buClr>
                <a:srgbClr val="32A966"/>
              </a:buClr>
              <a:buSzPts val="5000"/>
              <a:buNone/>
              <a:defRPr sz="5000">
                <a:solidFill>
                  <a:srgbClr val="32A966"/>
                </a:solidFill>
              </a:defRPr>
            </a:lvl8pPr>
            <a:lvl9pPr lvl="8" rtl="0" algn="ctr">
              <a:spcBef>
                <a:spcPts val="0"/>
              </a:spcBef>
              <a:spcAft>
                <a:spcPts val="0"/>
              </a:spcAft>
              <a:buClr>
                <a:srgbClr val="32A966"/>
              </a:buClr>
              <a:buSzPts val="5000"/>
              <a:buNone/>
              <a:defRPr sz="5000">
                <a:solidFill>
                  <a:srgbClr val="32A966"/>
                </a:solidFill>
              </a:defRPr>
            </a:lvl9pPr>
          </a:lstStyle>
          <a:p>
            <a:r>
              <a:t>xx%</a:t>
            </a:r>
          </a:p>
        </p:txBody>
      </p:sp>
      <p:sp>
        <p:nvSpPr>
          <p:cNvPr id="82" name="Google Shape;82;p13"/>
          <p:cNvSpPr txBox="1"/>
          <p:nvPr>
            <p:ph idx="4" type="title"/>
          </p:nvPr>
        </p:nvSpPr>
        <p:spPr>
          <a:xfrm>
            <a:off x="3481800" y="2366400"/>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3" name="Google Shape;83;p13"/>
          <p:cNvSpPr txBox="1"/>
          <p:nvPr>
            <p:ph idx="5" type="subTitle"/>
          </p:nvPr>
        </p:nvSpPr>
        <p:spPr>
          <a:xfrm>
            <a:off x="3612600" y="2802725"/>
            <a:ext cx="19188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84" name="Google Shape;84;p13"/>
          <p:cNvSpPr txBox="1"/>
          <p:nvPr>
            <p:ph hasCustomPrompt="1" idx="6" type="title"/>
          </p:nvPr>
        </p:nvSpPr>
        <p:spPr>
          <a:xfrm>
            <a:off x="1058375" y="1599179"/>
            <a:ext cx="2180400" cy="9357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2A966"/>
              </a:buClr>
              <a:buSzPts val="5000"/>
              <a:buNone/>
              <a:defRPr sz="5000">
                <a:solidFill>
                  <a:srgbClr val="32A966"/>
                </a:solidFill>
              </a:defRPr>
            </a:lvl1pPr>
            <a:lvl2pPr lvl="1" rtl="0" algn="ctr">
              <a:spcBef>
                <a:spcPts val="0"/>
              </a:spcBef>
              <a:spcAft>
                <a:spcPts val="0"/>
              </a:spcAft>
              <a:buClr>
                <a:srgbClr val="32A966"/>
              </a:buClr>
              <a:buSzPts val="5000"/>
              <a:buNone/>
              <a:defRPr sz="5000">
                <a:solidFill>
                  <a:srgbClr val="32A966"/>
                </a:solidFill>
              </a:defRPr>
            </a:lvl2pPr>
            <a:lvl3pPr lvl="2" rtl="0" algn="ctr">
              <a:spcBef>
                <a:spcPts val="0"/>
              </a:spcBef>
              <a:spcAft>
                <a:spcPts val="0"/>
              </a:spcAft>
              <a:buClr>
                <a:srgbClr val="32A966"/>
              </a:buClr>
              <a:buSzPts val="5000"/>
              <a:buNone/>
              <a:defRPr sz="5000">
                <a:solidFill>
                  <a:srgbClr val="32A966"/>
                </a:solidFill>
              </a:defRPr>
            </a:lvl3pPr>
            <a:lvl4pPr lvl="3" rtl="0" algn="ctr">
              <a:spcBef>
                <a:spcPts val="0"/>
              </a:spcBef>
              <a:spcAft>
                <a:spcPts val="0"/>
              </a:spcAft>
              <a:buClr>
                <a:srgbClr val="32A966"/>
              </a:buClr>
              <a:buSzPts val="5000"/>
              <a:buNone/>
              <a:defRPr sz="5000">
                <a:solidFill>
                  <a:srgbClr val="32A966"/>
                </a:solidFill>
              </a:defRPr>
            </a:lvl4pPr>
            <a:lvl5pPr lvl="4" rtl="0" algn="ctr">
              <a:spcBef>
                <a:spcPts val="0"/>
              </a:spcBef>
              <a:spcAft>
                <a:spcPts val="0"/>
              </a:spcAft>
              <a:buClr>
                <a:srgbClr val="32A966"/>
              </a:buClr>
              <a:buSzPts val="5000"/>
              <a:buNone/>
              <a:defRPr sz="5000">
                <a:solidFill>
                  <a:srgbClr val="32A966"/>
                </a:solidFill>
              </a:defRPr>
            </a:lvl5pPr>
            <a:lvl6pPr lvl="5" rtl="0" algn="ctr">
              <a:spcBef>
                <a:spcPts val="0"/>
              </a:spcBef>
              <a:spcAft>
                <a:spcPts val="0"/>
              </a:spcAft>
              <a:buClr>
                <a:srgbClr val="32A966"/>
              </a:buClr>
              <a:buSzPts val="5000"/>
              <a:buNone/>
              <a:defRPr sz="5000">
                <a:solidFill>
                  <a:srgbClr val="32A966"/>
                </a:solidFill>
              </a:defRPr>
            </a:lvl6pPr>
            <a:lvl7pPr lvl="6" rtl="0" algn="ctr">
              <a:spcBef>
                <a:spcPts val="0"/>
              </a:spcBef>
              <a:spcAft>
                <a:spcPts val="0"/>
              </a:spcAft>
              <a:buClr>
                <a:srgbClr val="32A966"/>
              </a:buClr>
              <a:buSzPts val="5000"/>
              <a:buNone/>
              <a:defRPr sz="5000">
                <a:solidFill>
                  <a:srgbClr val="32A966"/>
                </a:solidFill>
              </a:defRPr>
            </a:lvl7pPr>
            <a:lvl8pPr lvl="7" rtl="0" algn="ctr">
              <a:spcBef>
                <a:spcPts val="0"/>
              </a:spcBef>
              <a:spcAft>
                <a:spcPts val="0"/>
              </a:spcAft>
              <a:buClr>
                <a:srgbClr val="32A966"/>
              </a:buClr>
              <a:buSzPts val="5000"/>
              <a:buNone/>
              <a:defRPr sz="5000">
                <a:solidFill>
                  <a:srgbClr val="32A966"/>
                </a:solidFill>
              </a:defRPr>
            </a:lvl8pPr>
            <a:lvl9pPr lvl="8" rtl="0" algn="ctr">
              <a:spcBef>
                <a:spcPts val="0"/>
              </a:spcBef>
              <a:spcAft>
                <a:spcPts val="0"/>
              </a:spcAft>
              <a:buClr>
                <a:srgbClr val="32A966"/>
              </a:buClr>
              <a:buSzPts val="5000"/>
              <a:buNone/>
              <a:defRPr sz="5000">
                <a:solidFill>
                  <a:srgbClr val="32A966"/>
                </a:solidFill>
              </a:defRPr>
            </a:lvl9pPr>
          </a:lstStyle>
          <a:p>
            <a:r>
              <a:t>xx%</a:t>
            </a:r>
          </a:p>
        </p:txBody>
      </p:sp>
      <p:sp>
        <p:nvSpPr>
          <p:cNvPr id="85" name="Google Shape;85;p13"/>
          <p:cNvSpPr txBox="1"/>
          <p:nvPr>
            <p:ph idx="7" type="title"/>
          </p:nvPr>
        </p:nvSpPr>
        <p:spPr>
          <a:xfrm>
            <a:off x="1058375" y="2366400"/>
            <a:ext cx="2180400" cy="570000"/>
          </a:xfrm>
          <a:prstGeom prst="rect">
            <a:avLst/>
          </a:prstGeom>
        </p:spPr>
        <p:txBody>
          <a:bodyPr anchorCtr="0" anchor="ctr"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6" name="Google Shape;86;p13"/>
          <p:cNvSpPr txBox="1"/>
          <p:nvPr>
            <p:ph idx="8" type="subTitle"/>
          </p:nvPr>
        </p:nvSpPr>
        <p:spPr>
          <a:xfrm>
            <a:off x="1189175" y="2802725"/>
            <a:ext cx="1918800" cy="1125900"/>
          </a:xfrm>
          <a:prstGeom prst="rect">
            <a:avLst/>
          </a:prstGeom>
        </p:spPr>
        <p:txBody>
          <a:bodyPr anchorCtr="0" anchor="ctr" bIns="91425" lIns="91425" spcFirstLastPara="1" rIns="91425" wrap="square" tIns="91425">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grpSp>
        <p:nvGrpSpPr>
          <p:cNvPr id="87" name="Google Shape;87;p13"/>
          <p:cNvGrpSpPr/>
          <p:nvPr/>
        </p:nvGrpSpPr>
        <p:grpSpPr>
          <a:xfrm>
            <a:off x="8319337" y="4196470"/>
            <a:ext cx="593403" cy="789491"/>
            <a:chOff x="1852350" y="237975"/>
            <a:chExt cx="3924625" cy="5221500"/>
          </a:xfrm>
        </p:grpSpPr>
        <p:sp>
          <p:nvSpPr>
            <p:cNvPr id="88" name="Google Shape;88;p13"/>
            <p:cNvSpPr/>
            <p:nvPr/>
          </p:nvSpPr>
          <p:spPr>
            <a:xfrm>
              <a:off x="1852350" y="237975"/>
              <a:ext cx="3924625" cy="3513900"/>
            </a:xfrm>
            <a:custGeom>
              <a:rect b="b" l="l" r="r" t="t"/>
              <a:pathLst>
                <a:path extrusionOk="0" h="140556" w="156985">
                  <a:moveTo>
                    <a:pt x="89062" y="1"/>
                  </a:moveTo>
                  <a:cubicBezTo>
                    <a:pt x="62987" y="1"/>
                    <a:pt x="53060" y="21326"/>
                    <a:pt x="51020" y="47507"/>
                  </a:cubicBezTo>
                  <a:cubicBezTo>
                    <a:pt x="44116" y="44774"/>
                    <a:pt x="36770" y="43240"/>
                    <a:pt x="30511" y="43240"/>
                  </a:cubicBezTo>
                  <a:cubicBezTo>
                    <a:pt x="27586" y="43240"/>
                    <a:pt x="24899" y="43575"/>
                    <a:pt x="22604" y="44278"/>
                  </a:cubicBezTo>
                  <a:cubicBezTo>
                    <a:pt x="1" y="51178"/>
                    <a:pt x="2686" y="76212"/>
                    <a:pt x="17795" y="89400"/>
                  </a:cubicBezTo>
                  <a:cubicBezTo>
                    <a:pt x="25918" y="96504"/>
                    <a:pt x="36200" y="101671"/>
                    <a:pt x="46584" y="104560"/>
                  </a:cubicBezTo>
                  <a:cubicBezTo>
                    <a:pt x="51615" y="105954"/>
                    <a:pt x="54436" y="105172"/>
                    <a:pt x="56169" y="107262"/>
                  </a:cubicBezTo>
                  <a:cubicBezTo>
                    <a:pt x="58379" y="117680"/>
                    <a:pt x="60894" y="126739"/>
                    <a:pt x="63086" y="133129"/>
                  </a:cubicBezTo>
                  <a:cubicBezTo>
                    <a:pt x="64858" y="138288"/>
                    <a:pt x="69031" y="140555"/>
                    <a:pt x="73190" y="140555"/>
                  </a:cubicBezTo>
                  <a:cubicBezTo>
                    <a:pt x="75416" y="140555"/>
                    <a:pt x="77638" y="139906"/>
                    <a:pt x="79487" y="138703"/>
                  </a:cubicBezTo>
                  <a:cubicBezTo>
                    <a:pt x="91951" y="139112"/>
                    <a:pt x="104321" y="139726"/>
                    <a:pt x="116809" y="139726"/>
                  </a:cubicBezTo>
                  <a:cubicBezTo>
                    <a:pt x="117295" y="139726"/>
                    <a:pt x="117782" y="139725"/>
                    <a:pt x="118269" y="139723"/>
                  </a:cubicBezTo>
                  <a:cubicBezTo>
                    <a:pt x="121142" y="139723"/>
                    <a:pt x="124846" y="138091"/>
                    <a:pt x="126053" y="135270"/>
                  </a:cubicBezTo>
                  <a:cubicBezTo>
                    <a:pt x="142402" y="97116"/>
                    <a:pt x="156984" y="8215"/>
                    <a:pt x="95870" y="448"/>
                  </a:cubicBezTo>
                  <a:cubicBezTo>
                    <a:pt x="93487" y="147"/>
                    <a:pt x="91219" y="1"/>
                    <a:pt x="89062" y="1"/>
                  </a:cubicBezTo>
                  <a:close/>
                </a:path>
              </a:pathLst>
            </a:custGeom>
            <a:solidFill>
              <a:srgbClr val="32A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p:nvPr/>
          </p:nvSpPr>
          <p:spPr>
            <a:xfrm>
              <a:off x="2044500" y="252450"/>
              <a:ext cx="3570575" cy="5207025"/>
            </a:xfrm>
            <a:custGeom>
              <a:rect b="b" l="l" r="r" t="t"/>
              <a:pathLst>
                <a:path extrusionOk="0" h="208281" w="142823">
                  <a:moveTo>
                    <a:pt x="27766" y="56497"/>
                  </a:moveTo>
                  <a:cubicBezTo>
                    <a:pt x="29908" y="56497"/>
                    <a:pt x="32015" y="56888"/>
                    <a:pt x="34021" y="57618"/>
                  </a:cubicBezTo>
                  <a:lnTo>
                    <a:pt x="34021" y="57805"/>
                  </a:lnTo>
                  <a:cubicBezTo>
                    <a:pt x="34053" y="58380"/>
                    <a:pt x="34525" y="58729"/>
                    <a:pt x="35007" y="58729"/>
                  </a:cubicBezTo>
                  <a:cubicBezTo>
                    <a:pt x="35294" y="58729"/>
                    <a:pt x="35585" y="58605"/>
                    <a:pt x="35788" y="58332"/>
                  </a:cubicBezTo>
                  <a:cubicBezTo>
                    <a:pt x="37284" y="59029"/>
                    <a:pt x="38711" y="59845"/>
                    <a:pt x="40054" y="60779"/>
                  </a:cubicBezTo>
                  <a:cubicBezTo>
                    <a:pt x="40105" y="61918"/>
                    <a:pt x="40224" y="63040"/>
                    <a:pt x="40428" y="64161"/>
                  </a:cubicBezTo>
                  <a:cubicBezTo>
                    <a:pt x="40495" y="64551"/>
                    <a:pt x="40803" y="64726"/>
                    <a:pt x="41126" y="64726"/>
                  </a:cubicBezTo>
                  <a:cubicBezTo>
                    <a:pt x="41538" y="64726"/>
                    <a:pt x="41974" y="64443"/>
                    <a:pt x="41974" y="63958"/>
                  </a:cubicBezTo>
                  <a:cubicBezTo>
                    <a:pt x="41974" y="63346"/>
                    <a:pt x="41991" y="62751"/>
                    <a:pt x="42008" y="62173"/>
                  </a:cubicBezTo>
                  <a:cubicBezTo>
                    <a:pt x="45050" y="64450"/>
                    <a:pt x="47889" y="67068"/>
                    <a:pt x="50761" y="69345"/>
                  </a:cubicBezTo>
                  <a:cubicBezTo>
                    <a:pt x="50829" y="73628"/>
                    <a:pt x="51118" y="77945"/>
                    <a:pt x="51543" y="82244"/>
                  </a:cubicBezTo>
                  <a:cubicBezTo>
                    <a:pt x="40360" y="75055"/>
                    <a:pt x="30146" y="67527"/>
                    <a:pt x="20527" y="58230"/>
                  </a:cubicBezTo>
                  <a:cubicBezTo>
                    <a:pt x="22413" y="57142"/>
                    <a:pt x="24792" y="56497"/>
                    <a:pt x="27766" y="56497"/>
                  </a:cubicBezTo>
                  <a:close/>
                  <a:moveTo>
                    <a:pt x="18606" y="59607"/>
                  </a:moveTo>
                  <a:cubicBezTo>
                    <a:pt x="27614" y="70246"/>
                    <a:pt x="39323" y="80001"/>
                    <a:pt x="51916" y="86051"/>
                  </a:cubicBezTo>
                  <a:cubicBezTo>
                    <a:pt x="52188" y="88329"/>
                    <a:pt x="52528" y="90623"/>
                    <a:pt x="52885" y="92900"/>
                  </a:cubicBezTo>
                  <a:cubicBezTo>
                    <a:pt x="37641" y="87734"/>
                    <a:pt x="24962" y="78896"/>
                    <a:pt x="15309" y="66167"/>
                  </a:cubicBezTo>
                  <a:lnTo>
                    <a:pt x="15309" y="66133"/>
                  </a:lnTo>
                  <a:cubicBezTo>
                    <a:pt x="16465" y="66116"/>
                    <a:pt x="16941" y="64484"/>
                    <a:pt x="15819" y="64093"/>
                  </a:cubicBezTo>
                  <a:cubicBezTo>
                    <a:pt x="16346" y="62394"/>
                    <a:pt x="17314" y="60847"/>
                    <a:pt x="18606" y="59607"/>
                  </a:cubicBezTo>
                  <a:close/>
                  <a:moveTo>
                    <a:pt x="15122" y="69124"/>
                  </a:moveTo>
                  <a:lnTo>
                    <a:pt x="15122" y="69124"/>
                  </a:lnTo>
                  <a:cubicBezTo>
                    <a:pt x="24113" y="82261"/>
                    <a:pt x="37471" y="92050"/>
                    <a:pt x="53004" y="96214"/>
                  </a:cubicBezTo>
                  <a:cubicBezTo>
                    <a:pt x="53129" y="96239"/>
                    <a:pt x="53244" y="96255"/>
                    <a:pt x="53357" y="96255"/>
                  </a:cubicBezTo>
                  <a:cubicBezTo>
                    <a:pt x="53398" y="96255"/>
                    <a:pt x="53439" y="96253"/>
                    <a:pt x="53480" y="96248"/>
                  </a:cubicBezTo>
                  <a:cubicBezTo>
                    <a:pt x="53820" y="98084"/>
                    <a:pt x="54143" y="99919"/>
                    <a:pt x="54551" y="101738"/>
                  </a:cubicBezTo>
                  <a:cubicBezTo>
                    <a:pt x="39323" y="99596"/>
                    <a:pt x="25234" y="92543"/>
                    <a:pt x="17671" y="78437"/>
                  </a:cubicBezTo>
                  <a:cubicBezTo>
                    <a:pt x="17162" y="77452"/>
                    <a:pt x="16703" y="76415"/>
                    <a:pt x="16346" y="75344"/>
                  </a:cubicBezTo>
                  <a:cubicBezTo>
                    <a:pt x="16465" y="74936"/>
                    <a:pt x="16312" y="74495"/>
                    <a:pt x="15972" y="74257"/>
                  </a:cubicBezTo>
                  <a:cubicBezTo>
                    <a:pt x="15479" y="72591"/>
                    <a:pt x="15190" y="70858"/>
                    <a:pt x="15122" y="69124"/>
                  </a:cubicBezTo>
                  <a:close/>
                  <a:moveTo>
                    <a:pt x="99197" y="15215"/>
                  </a:moveTo>
                  <a:lnTo>
                    <a:pt x="99197" y="15215"/>
                  </a:lnTo>
                  <a:cubicBezTo>
                    <a:pt x="107881" y="19515"/>
                    <a:pt x="113592" y="29321"/>
                    <a:pt x="117279" y="39994"/>
                  </a:cubicBezTo>
                  <a:cubicBezTo>
                    <a:pt x="117177" y="40113"/>
                    <a:pt x="117059" y="40215"/>
                    <a:pt x="116940" y="40317"/>
                  </a:cubicBezTo>
                  <a:cubicBezTo>
                    <a:pt x="115930" y="41279"/>
                    <a:pt x="116855" y="42558"/>
                    <a:pt x="117947" y="42558"/>
                  </a:cubicBezTo>
                  <a:cubicBezTo>
                    <a:pt x="118013" y="42558"/>
                    <a:pt x="118079" y="42553"/>
                    <a:pt x="118146" y="42544"/>
                  </a:cubicBezTo>
                  <a:cubicBezTo>
                    <a:pt x="120933" y="51449"/>
                    <a:pt x="122429" y="60694"/>
                    <a:pt x="123058" y="67679"/>
                  </a:cubicBezTo>
                  <a:cubicBezTo>
                    <a:pt x="123755" y="75412"/>
                    <a:pt x="123942" y="83179"/>
                    <a:pt x="123602" y="90929"/>
                  </a:cubicBezTo>
                  <a:lnTo>
                    <a:pt x="123449" y="90929"/>
                  </a:lnTo>
                  <a:cubicBezTo>
                    <a:pt x="121800" y="90946"/>
                    <a:pt x="121800" y="93444"/>
                    <a:pt x="123449" y="93461"/>
                  </a:cubicBezTo>
                  <a:lnTo>
                    <a:pt x="123517" y="93461"/>
                  </a:lnTo>
                  <a:cubicBezTo>
                    <a:pt x="122701" y="107397"/>
                    <a:pt x="120373" y="121214"/>
                    <a:pt x="116532" y="134640"/>
                  </a:cubicBezTo>
                  <a:cubicBezTo>
                    <a:pt x="116464" y="134895"/>
                    <a:pt x="116430" y="135167"/>
                    <a:pt x="116447" y="135422"/>
                  </a:cubicBezTo>
                  <a:cubicBezTo>
                    <a:pt x="116056" y="135456"/>
                    <a:pt x="115665" y="135473"/>
                    <a:pt x="115274" y="135490"/>
                  </a:cubicBezTo>
                  <a:lnTo>
                    <a:pt x="115274" y="135490"/>
                  </a:lnTo>
                  <a:cubicBezTo>
                    <a:pt x="120763" y="95399"/>
                    <a:pt x="115104" y="52418"/>
                    <a:pt x="99197" y="15215"/>
                  </a:cubicBezTo>
                  <a:close/>
                  <a:moveTo>
                    <a:pt x="88956" y="12911"/>
                  </a:moveTo>
                  <a:cubicBezTo>
                    <a:pt x="89803" y="12911"/>
                    <a:pt x="90651" y="12959"/>
                    <a:pt x="91498" y="13040"/>
                  </a:cubicBezTo>
                  <a:cubicBezTo>
                    <a:pt x="91515" y="13635"/>
                    <a:pt x="91481" y="14247"/>
                    <a:pt x="91549" y="14825"/>
                  </a:cubicBezTo>
                  <a:cubicBezTo>
                    <a:pt x="91626" y="15562"/>
                    <a:pt x="92205" y="15940"/>
                    <a:pt x="92763" y="15940"/>
                  </a:cubicBezTo>
                  <a:cubicBezTo>
                    <a:pt x="93313" y="15940"/>
                    <a:pt x="93843" y="15574"/>
                    <a:pt x="93860" y="14825"/>
                  </a:cubicBezTo>
                  <a:cubicBezTo>
                    <a:pt x="93877" y="14332"/>
                    <a:pt x="93928" y="13890"/>
                    <a:pt x="93962" y="13414"/>
                  </a:cubicBezTo>
                  <a:cubicBezTo>
                    <a:pt x="94727" y="13584"/>
                    <a:pt x="95492" y="13771"/>
                    <a:pt x="96240" y="14009"/>
                  </a:cubicBezTo>
                  <a:cubicBezTo>
                    <a:pt x="109853" y="54134"/>
                    <a:pt x="114781" y="93563"/>
                    <a:pt x="111297" y="135677"/>
                  </a:cubicBezTo>
                  <a:cubicBezTo>
                    <a:pt x="105859" y="135966"/>
                    <a:pt x="100437" y="136255"/>
                    <a:pt x="95016" y="136476"/>
                  </a:cubicBezTo>
                  <a:cubicBezTo>
                    <a:pt x="91736" y="95263"/>
                    <a:pt x="90512" y="54168"/>
                    <a:pt x="88286" y="12921"/>
                  </a:cubicBezTo>
                  <a:cubicBezTo>
                    <a:pt x="88509" y="12914"/>
                    <a:pt x="88733" y="12911"/>
                    <a:pt x="88956" y="12911"/>
                  </a:cubicBezTo>
                  <a:close/>
                  <a:moveTo>
                    <a:pt x="84955" y="13261"/>
                  </a:moveTo>
                  <a:lnTo>
                    <a:pt x="84955" y="13261"/>
                  </a:lnTo>
                  <a:cubicBezTo>
                    <a:pt x="83629" y="53981"/>
                    <a:pt x="87521" y="96282"/>
                    <a:pt x="93401" y="136561"/>
                  </a:cubicBezTo>
                  <a:cubicBezTo>
                    <a:pt x="89425" y="136731"/>
                    <a:pt x="85448" y="136833"/>
                    <a:pt x="81471" y="136969"/>
                  </a:cubicBezTo>
                  <a:cubicBezTo>
                    <a:pt x="77528" y="115844"/>
                    <a:pt x="74554" y="94600"/>
                    <a:pt x="73211" y="73135"/>
                  </a:cubicBezTo>
                  <a:cubicBezTo>
                    <a:pt x="72022" y="54015"/>
                    <a:pt x="68674" y="30613"/>
                    <a:pt x="80689" y="14264"/>
                  </a:cubicBezTo>
                  <a:cubicBezTo>
                    <a:pt x="80961" y="14162"/>
                    <a:pt x="81216" y="14077"/>
                    <a:pt x="81488" y="14009"/>
                  </a:cubicBezTo>
                  <a:cubicBezTo>
                    <a:pt x="82627" y="13686"/>
                    <a:pt x="83782" y="13448"/>
                    <a:pt x="84955" y="13261"/>
                  </a:cubicBezTo>
                  <a:close/>
                  <a:moveTo>
                    <a:pt x="76440" y="15895"/>
                  </a:moveTo>
                  <a:lnTo>
                    <a:pt x="76440" y="15895"/>
                  </a:lnTo>
                  <a:cubicBezTo>
                    <a:pt x="66617" y="29101"/>
                    <a:pt x="68674" y="48611"/>
                    <a:pt x="69336" y="64144"/>
                  </a:cubicBezTo>
                  <a:cubicBezTo>
                    <a:pt x="70356" y="88634"/>
                    <a:pt x="73313" y="113022"/>
                    <a:pt x="78140" y="137071"/>
                  </a:cubicBezTo>
                  <a:cubicBezTo>
                    <a:pt x="75828" y="137156"/>
                    <a:pt x="73483" y="137258"/>
                    <a:pt x="71155" y="137309"/>
                  </a:cubicBezTo>
                  <a:cubicBezTo>
                    <a:pt x="71121" y="137258"/>
                    <a:pt x="71155" y="137224"/>
                    <a:pt x="71121" y="137173"/>
                  </a:cubicBezTo>
                  <a:lnTo>
                    <a:pt x="71138" y="137156"/>
                  </a:lnTo>
                  <a:cubicBezTo>
                    <a:pt x="69149" y="131972"/>
                    <a:pt x="67331" y="126772"/>
                    <a:pt x="65614" y="121554"/>
                  </a:cubicBezTo>
                  <a:cubicBezTo>
                    <a:pt x="65631" y="121214"/>
                    <a:pt x="65529" y="120891"/>
                    <a:pt x="65326" y="120636"/>
                  </a:cubicBezTo>
                  <a:cubicBezTo>
                    <a:pt x="64782" y="118954"/>
                    <a:pt x="64204" y="117288"/>
                    <a:pt x="63694" y="115606"/>
                  </a:cubicBezTo>
                  <a:cubicBezTo>
                    <a:pt x="64153" y="115317"/>
                    <a:pt x="64578" y="114994"/>
                    <a:pt x="64969" y="114654"/>
                  </a:cubicBezTo>
                  <a:cubicBezTo>
                    <a:pt x="65651" y="114063"/>
                    <a:pt x="65089" y="112864"/>
                    <a:pt x="64273" y="112864"/>
                  </a:cubicBezTo>
                  <a:cubicBezTo>
                    <a:pt x="64174" y="112864"/>
                    <a:pt x="64071" y="112882"/>
                    <a:pt x="63966" y="112921"/>
                  </a:cubicBezTo>
                  <a:cubicBezTo>
                    <a:pt x="63643" y="113056"/>
                    <a:pt x="63320" y="113175"/>
                    <a:pt x="62997" y="113311"/>
                  </a:cubicBezTo>
                  <a:cubicBezTo>
                    <a:pt x="59275" y="100361"/>
                    <a:pt x="56726" y="87173"/>
                    <a:pt x="56063" y="73458"/>
                  </a:cubicBezTo>
                  <a:cubicBezTo>
                    <a:pt x="55638" y="64552"/>
                    <a:pt x="55706" y="53641"/>
                    <a:pt x="57865" y="43529"/>
                  </a:cubicBezTo>
                  <a:lnTo>
                    <a:pt x="59003" y="44056"/>
                  </a:lnTo>
                  <a:cubicBezTo>
                    <a:pt x="59164" y="44131"/>
                    <a:pt x="59321" y="44164"/>
                    <a:pt x="59471" y="44164"/>
                  </a:cubicBezTo>
                  <a:cubicBezTo>
                    <a:pt x="60414" y="44164"/>
                    <a:pt x="61038" y="42849"/>
                    <a:pt x="60040" y="42306"/>
                  </a:cubicBezTo>
                  <a:lnTo>
                    <a:pt x="58341" y="41354"/>
                  </a:lnTo>
                  <a:cubicBezTo>
                    <a:pt x="58901" y="39094"/>
                    <a:pt x="59598" y="36867"/>
                    <a:pt x="60431" y="34675"/>
                  </a:cubicBezTo>
                  <a:cubicBezTo>
                    <a:pt x="60465" y="34624"/>
                    <a:pt x="60482" y="34573"/>
                    <a:pt x="60499" y="34522"/>
                  </a:cubicBezTo>
                  <a:cubicBezTo>
                    <a:pt x="63575" y="26500"/>
                    <a:pt x="68521" y="19685"/>
                    <a:pt x="76440" y="15895"/>
                  </a:cubicBezTo>
                  <a:close/>
                  <a:moveTo>
                    <a:pt x="129312" y="139654"/>
                  </a:moveTo>
                  <a:lnTo>
                    <a:pt x="129312" y="139654"/>
                  </a:lnTo>
                  <a:cubicBezTo>
                    <a:pt x="129278" y="139773"/>
                    <a:pt x="129244" y="139892"/>
                    <a:pt x="129227" y="139994"/>
                  </a:cubicBezTo>
                  <a:cubicBezTo>
                    <a:pt x="129193" y="140861"/>
                    <a:pt x="129176" y="141744"/>
                    <a:pt x="129159" y="142628"/>
                  </a:cubicBezTo>
                  <a:cubicBezTo>
                    <a:pt x="128887" y="142900"/>
                    <a:pt x="128717" y="143274"/>
                    <a:pt x="128666" y="143665"/>
                  </a:cubicBezTo>
                  <a:cubicBezTo>
                    <a:pt x="127786" y="150461"/>
                    <a:pt x="123952" y="157538"/>
                    <a:pt x="116280" y="157538"/>
                  </a:cubicBezTo>
                  <a:cubicBezTo>
                    <a:pt x="115952" y="157538"/>
                    <a:pt x="115617" y="157525"/>
                    <a:pt x="115274" y="157499"/>
                  </a:cubicBezTo>
                  <a:cubicBezTo>
                    <a:pt x="107779" y="156938"/>
                    <a:pt x="102953" y="148712"/>
                    <a:pt x="104363" y="141812"/>
                  </a:cubicBezTo>
                  <a:cubicBezTo>
                    <a:pt x="104363" y="141812"/>
                    <a:pt x="104363" y="141812"/>
                    <a:pt x="104363" y="141795"/>
                  </a:cubicBezTo>
                  <a:cubicBezTo>
                    <a:pt x="112725" y="141268"/>
                    <a:pt x="121052" y="140572"/>
                    <a:pt x="129312" y="139654"/>
                  </a:cubicBezTo>
                  <a:close/>
                  <a:moveTo>
                    <a:pt x="99843" y="142067"/>
                  </a:moveTo>
                  <a:cubicBezTo>
                    <a:pt x="100423" y="149626"/>
                    <a:pt x="96006" y="158382"/>
                    <a:pt x="87461" y="158382"/>
                  </a:cubicBezTo>
                  <a:cubicBezTo>
                    <a:pt x="87246" y="158382"/>
                    <a:pt x="87028" y="158377"/>
                    <a:pt x="86807" y="158365"/>
                  </a:cubicBezTo>
                  <a:cubicBezTo>
                    <a:pt x="80451" y="158043"/>
                    <a:pt x="75998" y="152842"/>
                    <a:pt x="74877" y="147013"/>
                  </a:cubicBezTo>
                  <a:cubicBezTo>
                    <a:pt x="74860" y="146197"/>
                    <a:pt x="74775" y="145381"/>
                    <a:pt x="74622" y="144582"/>
                  </a:cubicBezTo>
                  <a:cubicBezTo>
                    <a:pt x="74588" y="144022"/>
                    <a:pt x="74605" y="143461"/>
                    <a:pt x="74656" y="142883"/>
                  </a:cubicBezTo>
                  <a:cubicBezTo>
                    <a:pt x="83068" y="142832"/>
                    <a:pt x="91464" y="142543"/>
                    <a:pt x="99843" y="142067"/>
                  </a:cubicBezTo>
                  <a:close/>
                  <a:moveTo>
                    <a:pt x="50506" y="142509"/>
                  </a:moveTo>
                  <a:cubicBezTo>
                    <a:pt x="57015" y="142781"/>
                    <a:pt x="63558" y="142917"/>
                    <a:pt x="70118" y="142934"/>
                  </a:cubicBezTo>
                  <a:cubicBezTo>
                    <a:pt x="70118" y="143053"/>
                    <a:pt x="70135" y="143155"/>
                    <a:pt x="70169" y="143274"/>
                  </a:cubicBezTo>
                  <a:cubicBezTo>
                    <a:pt x="72581" y="150041"/>
                    <a:pt x="68191" y="159153"/>
                    <a:pt x="60286" y="159153"/>
                  </a:cubicBezTo>
                  <a:cubicBezTo>
                    <a:pt x="60171" y="159153"/>
                    <a:pt x="60055" y="159151"/>
                    <a:pt x="59938" y="159147"/>
                  </a:cubicBezTo>
                  <a:cubicBezTo>
                    <a:pt x="51797" y="158858"/>
                    <a:pt x="48093" y="149222"/>
                    <a:pt x="50506" y="142509"/>
                  </a:cubicBezTo>
                  <a:close/>
                  <a:moveTo>
                    <a:pt x="102511" y="151975"/>
                  </a:moveTo>
                  <a:cubicBezTo>
                    <a:pt x="104720" y="156938"/>
                    <a:pt x="109241" y="160813"/>
                    <a:pt x="115002" y="161357"/>
                  </a:cubicBezTo>
                  <a:cubicBezTo>
                    <a:pt x="115402" y="161395"/>
                    <a:pt x="115803" y="161414"/>
                    <a:pt x="116206" y="161414"/>
                  </a:cubicBezTo>
                  <a:cubicBezTo>
                    <a:pt x="120996" y="161414"/>
                    <a:pt x="125939" y="158771"/>
                    <a:pt x="129074" y="154898"/>
                  </a:cubicBezTo>
                  <a:lnTo>
                    <a:pt x="129074" y="154898"/>
                  </a:lnTo>
                  <a:cubicBezTo>
                    <a:pt x="128989" y="162665"/>
                    <a:pt x="128564" y="170483"/>
                    <a:pt x="126270" y="177553"/>
                  </a:cubicBezTo>
                  <a:cubicBezTo>
                    <a:pt x="121664" y="191710"/>
                    <a:pt x="107779" y="202655"/>
                    <a:pt x="92807" y="203080"/>
                  </a:cubicBezTo>
                  <a:cubicBezTo>
                    <a:pt x="92377" y="203092"/>
                    <a:pt x="91951" y="203098"/>
                    <a:pt x="91528" y="203098"/>
                  </a:cubicBezTo>
                  <a:cubicBezTo>
                    <a:pt x="65511" y="203098"/>
                    <a:pt x="52489" y="180628"/>
                    <a:pt x="50098" y="157516"/>
                  </a:cubicBezTo>
                  <a:lnTo>
                    <a:pt x="50098" y="157516"/>
                  </a:lnTo>
                  <a:cubicBezTo>
                    <a:pt x="52511" y="160541"/>
                    <a:pt x="55978" y="162665"/>
                    <a:pt x="59938" y="162835"/>
                  </a:cubicBezTo>
                  <a:cubicBezTo>
                    <a:pt x="60128" y="162844"/>
                    <a:pt x="60318" y="162848"/>
                    <a:pt x="60506" y="162848"/>
                  </a:cubicBezTo>
                  <a:cubicBezTo>
                    <a:pt x="66441" y="162848"/>
                    <a:pt x="71379" y="158743"/>
                    <a:pt x="73619" y="153505"/>
                  </a:cubicBezTo>
                  <a:cubicBezTo>
                    <a:pt x="76151" y="158128"/>
                    <a:pt x="80672" y="161663"/>
                    <a:pt x="86111" y="162138"/>
                  </a:cubicBezTo>
                  <a:cubicBezTo>
                    <a:pt x="86518" y="162175"/>
                    <a:pt x="86925" y="162193"/>
                    <a:pt x="87331" y="162193"/>
                  </a:cubicBezTo>
                  <a:cubicBezTo>
                    <a:pt x="93737" y="162193"/>
                    <a:pt x="99778" y="157745"/>
                    <a:pt x="102511" y="151975"/>
                  </a:cubicBezTo>
                  <a:close/>
                  <a:moveTo>
                    <a:pt x="95143" y="1"/>
                  </a:moveTo>
                  <a:cubicBezTo>
                    <a:pt x="94717" y="1"/>
                    <a:pt x="94301" y="194"/>
                    <a:pt x="94064" y="651"/>
                  </a:cubicBezTo>
                  <a:cubicBezTo>
                    <a:pt x="92875" y="2911"/>
                    <a:pt x="92127" y="5511"/>
                    <a:pt x="91736" y="8179"/>
                  </a:cubicBezTo>
                  <a:cubicBezTo>
                    <a:pt x="90572" y="8039"/>
                    <a:pt x="89402" y="7969"/>
                    <a:pt x="88232" y="7969"/>
                  </a:cubicBezTo>
                  <a:cubicBezTo>
                    <a:pt x="86720" y="7969"/>
                    <a:pt x="85209" y="8085"/>
                    <a:pt x="83714" y="8315"/>
                  </a:cubicBezTo>
                  <a:cubicBezTo>
                    <a:pt x="70254" y="10338"/>
                    <a:pt x="61740" y="19719"/>
                    <a:pt x="56760" y="31174"/>
                  </a:cubicBezTo>
                  <a:cubicBezTo>
                    <a:pt x="55927" y="30511"/>
                    <a:pt x="55163" y="29780"/>
                    <a:pt x="54449" y="28999"/>
                  </a:cubicBezTo>
                  <a:cubicBezTo>
                    <a:pt x="52800" y="27129"/>
                    <a:pt x="51882" y="25005"/>
                    <a:pt x="50744" y="22829"/>
                  </a:cubicBezTo>
                  <a:cubicBezTo>
                    <a:pt x="50519" y="22397"/>
                    <a:pt x="50147" y="22215"/>
                    <a:pt x="49767" y="22215"/>
                  </a:cubicBezTo>
                  <a:cubicBezTo>
                    <a:pt x="49026" y="22215"/>
                    <a:pt x="48253" y="22905"/>
                    <a:pt x="48466" y="23781"/>
                  </a:cubicBezTo>
                  <a:cubicBezTo>
                    <a:pt x="49435" y="27673"/>
                    <a:pt x="52426" y="31072"/>
                    <a:pt x="55876" y="33298"/>
                  </a:cubicBezTo>
                  <a:cubicBezTo>
                    <a:pt x="55163" y="35151"/>
                    <a:pt x="54517" y="37037"/>
                    <a:pt x="53973" y="38958"/>
                  </a:cubicBezTo>
                  <a:cubicBezTo>
                    <a:pt x="51169" y="37445"/>
                    <a:pt x="48330" y="35967"/>
                    <a:pt x="45441" y="34692"/>
                  </a:cubicBezTo>
                  <a:cubicBezTo>
                    <a:pt x="45257" y="34612"/>
                    <a:pt x="45077" y="34577"/>
                    <a:pt x="44905" y="34577"/>
                  </a:cubicBezTo>
                  <a:cubicBezTo>
                    <a:pt x="43792" y="34577"/>
                    <a:pt x="43057" y="36071"/>
                    <a:pt x="44235" y="36748"/>
                  </a:cubicBezTo>
                  <a:cubicBezTo>
                    <a:pt x="47158" y="38431"/>
                    <a:pt x="50234" y="39943"/>
                    <a:pt x="53310" y="41388"/>
                  </a:cubicBezTo>
                  <a:cubicBezTo>
                    <a:pt x="52171" y="45960"/>
                    <a:pt x="51424" y="50633"/>
                    <a:pt x="51101" y="55341"/>
                  </a:cubicBezTo>
                  <a:cubicBezTo>
                    <a:pt x="50931" y="57856"/>
                    <a:pt x="50829" y="60372"/>
                    <a:pt x="50778" y="62904"/>
                  </a:cubicBezTo>
                  <a:cubicBezTo>
                    <a:pt x="48330" y="60457"/>
                    <a:pt x="45628" y="58281"/>
                    <a:pt x="42739" y="56395"/>
                  </a:cubicBezTo>
                  <a:cubicBezTo>
                    <a:pt x="43436" y="53268"/>
                    <a:pt x="44524" y="50259"/>
                    <a:pt x="46002" y="47421"/>
                  </a:cubicBezTo>
                  <a:cubicBezTo>
                    <a:pt x="46529" y="46379"/>
                    <a:pt x="45677" y="45458"/>
                    <a:pt x="44801" y="45458"/>
                  </a:cubicBezTo>
                  <a:cubicBezTo>
                    <a:pt x="44405" y="45458"/>
                    <a:pt x="44005" y="45646"/>
                    <a:pt x="43725" y="46096"/>
                  </a:cubicBezTo>
                  <a:cubicBezTo>
                    <a:pt x="42042" y="48815"/>
                    <a:pt x="40921" y="51840"/>
                    <a:pt x="40411" y="54984"/>
                  </a:cubicBezTo>
                  <a:cubicBezTo>
                    <a:pt x="39136" y="54287"/>
                    <a:pt x="37811" y="53675"/>
                    <a:pt x="36451" y="53149"/>
                  </a:cubicBezTo>
                  <a:cubicBezTo>
                    <a:pt x="36893" y="50735"/>
                    <a:pt x="37590" y="48390"/>
                    <a:pt x="38558" y="46147"/>
                  </a:cubicBezTo>
                  <a:cubicBezTo>
                    <a:pt x="38966" y="45191"/>
                    <a:pt x="38167" y="44307"/>
                    <a:pt x="37394" y="44307"/>
                  </a:cubicBezTo>
                  <a:cubicBezTo>
                    <a:pt x="37040" y="44307"/>
                    <a:pt x="36692" y="44492"/>
                    <a:pt x="36468" y="44940"/>
                  </a:cubicBezTo>
                  <a:cubicBezTo>
                    <a:pt x="35312" y="47285"/>
                    <a:pt x="34547" y="49801"/>
                    <a:pt x="34225" y="52401"/>
                  </a:cubicBezTo>
                  <a:cubicBezTo>
                    <a:pt x="32101" y="51751"/>
                    <a:pt x="29894" y="51423"/>
                    <a:pt x="27679" y="51423"/>
                  </a:cubicBezTo>
                  <a:cubicBezTo>
                    <a:pt x="26881" y="51423"/>
                    <a:pt x="26082" y="51466"/>
                    <a:pt x="25285" y="51551"/>
                  </a:cubicBezTo>
                  <a:cubicBezTo>
                    <a:pt x="18640" y="52282"/>
                    <a:pt x="12505" y="56123"/>
                    <a:pt x="10194" y="62224"/>
                  </a:cubicBezTo>
                  <a:cubicBezTo>
                    <a:pt x="8358" y="61391"/>
                    <a:pt x="6574" y="60406"/>
                    <a:pt x="4874" y="59301"/>
                  </a:cubicBezTo>
                  <a:cubicBezTo>
                    <a:pt x="4630" y="59143"/>
                    <a:pt x="4393" y="59074"/>
                    <a:pt x="4174" y="59074"/>
                  </a:cubicBezTo>
                  <a:cubicBezTo>
                    <a:pt x="3104" y="59074"/>
                    <a:pt x="2478" y="60725"/>
                    <a:pt x="3565" y="61544"/>
                  </a:cubicBezTo>
                  <a:cubicBezTo>
                    <a:pt x="5367" y="62870"/>
                    <a:pt x="7372" y="63941"/>
                    <a:pt x="9497" y="64688"/>
                  </a:cubicBezTo>
                  <a:cubicBezTo>
                    <a:pt x="9395" y="65164"/>
                    <a:pt x="9327" y="65657"/>
                    <a:pt x="9276" y="66167"/>
                  </a:cubicBezTo>
                  <a:cubicBezTo>
                    <a:pt x="9089" y="68495"/>
                    <a:pt x="9208" y="70841"/>
                    <a:pt x="9633" y="73118"/>
                  </a:cubicBezTo>
                  <a:cubicBezTo>
                    <a:pt x="7049" y="72744"/>
                    <a:pt x="4449" y="72404"/>
                    <a:pt x="1883" y="72132"/>
                  </a:cubicBezTo>
                  <a:cubicBezTo>
                    <a:pt x="1820" y="72125"/>
                    <a:pt x="1759" y="72122"/>
                    <a:pt x="1700" y="72122"/>
                  </a:cubicBezTo>
                  <a:cubicBezTo>
                    <a:pt x="1" y="72122"/>
                    <a:pt x="93" y="74875"/>
                    <a:pt x="1883" y="75072"/>
                  </a:cubicBezTo>
                  <a:cubicBezTo>
                    <a:pt x="4670" y="75412"/>
                    <a:pt x="7474" y="75650"/>
                    <a:pt x="10296" y="75871"/>
                  </a:cubicBezTo>
                  <a:cubicBezTo>
                    <a:pt x="12862" y="84454"/>
                    <a:pt x="19643" y="91881"/>
                    <a:pt x="27834" y="97149"/>
                  </a:cubicBezTo>
                  <a:cubicBezTo>
                    <a:pt x="25353" y="99630"/>
                    <a:pt x="22889" y="102146"/>
                    <a:pt x="20646" y="104797"/>
                  </a:cubicBezTo>
                  <a:cubicBezTo>
                    <a:pt x="19760" y="105839"/>
                    <a:pt x="20641" y="107220"/>
                    <a:pt x="21674" y="107220"/>
                  </a:cubicBezTo>
                  <a:cubicBezTo>
                    <a:pt x="21989" y="107220"/>
                    <a:pt x="22319" y="107091"/>
                    <a:pt x="22617" y="106785"/>
                  </a:cubicBezTo>
                  <a:cubicBezTo>
                    <a:pt x="25183" y="104134"/>
                    <a:pt x="27580" y="101279"/>
                    <a:pt x="29908" y="98424"/>
                  </a:cubicBezTo>
                  <a:cubicBezTo>
                    <a:pt x="31828" y="99528"/>
                    <a:pt x="33800" y="100531"/>
                    <a:pt x="35822" y="101415"/>
                  </a:cubicBezTo>
                  <a:cubicBezTo>
                    <a:pt x="35312" y="103624"/>
                    <a:pt x="34904" y="105851"/>
                    <a:pt x="34632" y="108111"/>
                  </a:cubicBezTo>
                  <a:cubicBezTo>
                    <a:pt x="34528" y="108992"/>
                    <a:pt x="35306" y="109493"/>
                    <a:pt x="36070" y="109493"/>
                  </a:cubicBezTo>
                  <a:cubicBezTo>
                    <a:pt x="36678" y="109493"/>
                    <a:pt x="37277" y="109177"/>
                    <a:pt x="37420" y="108485"/>
                  </a:cubicBezTo>
                  <a:cubicBezTo>
                    <a:pt x="37811" y="106479"/>
                    <a:pt x="38082" y="104440"/>
                    <a:pt x="38252" y="102401"/>
                  </a:cubicBezTo>
                  <a:cubicBezTo>
                    <a:pt x="43535" y="104412"/>
                    <a:pt x="48929" y="105550"/>
                    <a:pt x="53869" y="105550"/>
                  </a:cubicBezTo>
                  <a:cubicBezTo>
                    <a:pt x="54396" y="105550"/>
                    <a:pt x="54918" y="105537"/>
                    <a:pt x="55434" y="105511"/>
                  </a:cubicBezTo>
                  <a:cubicBezTo>
                    <a:pt x="56199" y="108655"/>
                    <a:pt x="57100" y="111782"/>
                    <a:pt x="58052" y="114875"/>
                  </a:cubicBezTo>
                  <a:cubicBezTo>
                    <a:pt x="57763" y="114926"/>
                    <a:pt x="57474" y="115011"/>
                    <a:pt x="57168" y="115028"/>
                  </a:cubicBezTo>
                  <a:cubicBezTo>
                    <a:pt x="56699" y="115077"/>
                    <a:pt x="56235" y="115099"/>
                    <a:pt x="55774" y="115099"/>
                  </a:cubicBezTo>
                  <a:cubicBezTo>
                    <a:pt x="53849" y="115099"/>
                    <a:pt x="51984" y="114715"/>
                    <a:pt x="50064" y="114331"/>
                  </a:cubicBezTo>
                  <a:cubicBezTo>
                    <a:pt x="49975" y="114313"/>
                    <a:pt x="49888" y="114305"/>
                    <a:pt x="49802" y="114305"/>
                  </a:cubicBezTo>
                  <a:cubicBezTo>
                    <a:pt x="48503" y="114305"/>
                    <a:pt x="47575" y="116242"/>
                    <a:pt x="48993" y="116863"/>
                  </a:cubicBezTo>
                  <a:cubicBezTo>
                    <a:pt x="50815" y="117638"/>
                    <a:pt x="52900" y="118019"/>
                    <a:pt x="55016" y="118019"/>
                  </a:cubicBezTo>
                  <a:cubicBezTo>
                    <a:pt x="56335" y="118019"/>
                    <a:pt x="57666" y="117871"/>
                    <a:pt x="58952" y="117577"/>
                  </a:cubicBezTo>
                  <a:cubicBezTo>
                    <a:pt x="59343" y="118733"/>
                    <a:pt x="59751" y="119889"/>
                    <a:pt x="60159" y="121027"/>
                  </a:cubicBezTo>
                  <a:cubicBezTo>
                    <a:pt x="57729" y="121707"/>
                    <a:pt x="55366" y="122625"/>
                    <a:pt x="53123" y="123763"/>
                  </a:cubicBezTo>
                  <a:cubicBezTo>
                    <a:pt x="51539" y="124563"/>
                    <a:pt x="52444" y="126839"/>
                    <a:pt x="53995" y="126839"/>
                  </a:cubicBezTo>
                  <a:cubicBezTo>
                    <a:pt x="54125" y="126839"/>
                    <a:pt x="54260" y="126823"/>
                    <a:pt x="54398" y="126789"/>
                  </a:cubicBezTo>
                  <a:cubicBezTo>
                    <a:pt x="55859" y="126432"/>
                    <a:pt x="57321" y="126041"/>
                    <a:pt x="58782" y="125667"/>
                  </a:cubicBezTo>
                  <a:cubicBezTo>
                    <a:pt x="59530" y="125514"/>
                    <a:pt x="60023" y="124800"/>
                    <a:pt x="59904" y="124052"/>
                  </a:cubicBezTo>
                  <a:cubicBezTo>
                    <a:pt x="60295" y="123882"/>
                    <a:pt x="60686" y="123746"/>
                    <a:pt x="61094" y="123610"/>
                  </a:cubicBezTo>
                  <a:cubicBezTo>
                    <a:pt x="62827" y="128318"/>
                    <a:pt x="64833" y="132924"/>
                    <a:pt x="67076" y="137410"/>
                  </a:cubicBezTo>
                  <a:cubicBezTo>
                    <a:pt x="60499" y="137580"/>
                    <a:pt x="53905" y="137716"/>
                    <a:pt x="47294" y="137818"/>
                  </a:cubicBezTo>
                  <a:cubicBezTo>
                    <a:pt x="44914" y="137852"/>
                    <a:pt x="44507" y="140674"/>
                    <a:pt x="45968" y="141846"/>
                  </a:cubicBezTo>
                  <a:cubicBezTo>
                    <a:pt x="39850" y="171452"/>
                    <a:pt x="57389" y="208195"/>
                    <a:pt x="91039" y="208280"/>
                  </a:cubicBezTo>
                  <a:cubicBezTo>
                    <a:pt x="91073" y="208280"/>
                    <a:pt x="91107" y="208280"/>
                    <a:pt x="91141" y="208280"/>
                  </a:cubicBezTo>
                  <a:cubicBezTo>
                    <a:pt x="104444" y="208280"/>
                    <a:pt x="116960" y="201676"/>
                    <a:pt x="124893" y="191030"/>
                  </a:cubicBezTo>
                  <a:cubicBezTo>
                    <a:pt x="135736" y="176465"/>
                    <a:pt x="133901" y="157210"/>
                    <a:pt x="134292" y="139994"/>
                  </a:cubicBezTo>
                  <a:cubicBezTo>
                    <a:pt x="134359" y="139076"/>
                    <a:pt x="133850" y="138226"/>
                    <a:pt x="133000" y="137835"/>
                  </a:cubicBezTo>
                  <a:cubicBezTo>
                    <a:pt x="133575" y="136390"/>
                    <a:pt x="132975" y="134548"/>
                    <a:pt x="131064" y="134548"/>
                  </a:cubicBezTo>
                  <a:cubicBezTo>
                    <a:pt x="130997" y="134548"/>
                    <a:pt x="130928" y="134551"/>
                    <a:pt x="130858" y="134555"/>
                  </a:cubicBezTo>
                  <a:cubicBezTo>
                    <a:pt x="127816" y="134776"/>
                    <a:pt x="124774" y="134929"/>
                    <a:pt x="121732" y="135116"/>
                  </a:cubicBezTo>
                  <a:cubicBezTo>
                    <a:pt x="124655" y="124579"/>
                    <a:pt x="126729" y="113821"/>
                    <a:pt x="127884" y="102961"/>
                  </a:cubicBezTo>
                  <a:cubicBezTo>
                    <a:pt x="131980" y="103675"/>
                    <a:pt x="136076" y="104321"/>
                    <a:pt x="140172" y="105052"/>
                  </a:cubicBezTo>
                  <a:cubicBezTo>
                    <a:pt x="140304" y="105075"/>
                    <a:pt x="140431" y="105086"/>
                    <a:pt x="140552" y="105086"/>
                  </a:cubicBezTo>
                  <a:cubicBezTo>
                    <a:pt x="142514" y="105086"/>
                    <a:pt x="142822" y="102129"/>
                    <a:pt x="140597" y="101857"/>
                  </a:cubicBezTo>
                  <a:cubicBezTo>
                    <a:pt x="136450" y="101330"/>
                    <a:pt x="132303" y="100718"/>
                    <a:pt x="128156" y="100191"/>
                  </a:cubicBezTo>
                  <a:cubicBezTo>
                    <a:pt x="128360" y="97982"/>
                    <a:pt x="128547" y="95755"/>
                    <a:pt x="128666" y="93529"/>
                  </a:cubicBezTo>
                  <a:lnTo>
                    <a:pt x="136943" y="93648"/>
                  </a:lnTo>
                  <a:cubicBezTo>
                    <a:pt x="136948" y="93648"/>
                    <a:pt x="136953" y="93648"/>
                    <a:pt x="136959" y="93648"/>
                  </a:cubicBezTo>
                  <a:cubicBezTo>
                    <a:pt x="138819" y="93648"/>
                    <a:pt x="138824" y="90725"/>
                    <a:pt x="136975" y="90725"/>
                  </a:cubicBezTo>
                  <a:cubicBezTo>
                    <a:pt x="136964" y="90725"/>
                    <a:pt x="136953" y="90725"/>
                    <a:pt x="136943" y="90725"/>
                  </a:cubicBezTo>
                  <a:lnTo>
                    <a:pt x="128785" y="90844"/>
                  </a:lnTo>
                  <a:cubicBezTo>
                    <a:pt x="129346" y="77316"/>
                    <a:pt x="128411" y="63737"/>
                    <a:pt x="125760" y="50395"/>
                  </a:cubicBezTo>
                  <a:cubicBezTo>
                    <a:pt x="125641" y="49784"/>
                    <a:pt x="125454" y="49138"/>
                    <a:pt x="125318" y="48509"/>
                  </a:cubicBezTo>
                  <a:cubicBezTo>
                    <a:pt x="128224" y="47115"/>
                    <a:pt x="130875" y="45229"/>
                    <a:pt x="133136" y="42918"/>
                  </a:cubicBezTo>
                  <a:cubicBezTo>
                    <a:pt x="134215" y="41839"/>
                    <a:pt x="133086" y="40273"/>
                    <a:pt x="131956" y="40273"/>
                  </a:cubicBezTo>
                  <a:cubicBezTo>
                    <a:pt x="131609" y="40273"/>
                    <a:pt x="131261" y="40421"/>
                    <a:pt x="130977" y="40776"/>
                  </a:cubicBezTo>
                  <a:cubicBezTo>
                    <a:pt x="129244" y="42884"/>
                    <a:pt x="127103" y="44617"/>
                    <a:pt x="124689" y="45892"/>
                  </a:cubicBezTo>
                  <a:cubicBezTo>
                    <a:pt x="124077" y="43614"/>
                    <a:pt x="123415" y="41337"/>
                    <a:pt x="122599" y="39043"/>
                  </a:cubicBezTo>
                  <a:cubicBezTo>
                    <a:pt x="123347" y="38397"/>
                    <a:pt x="124111" y="37768"/>
                    <a:pt x="124859" y="37105"/>
                  </a:cubicBezTo>
                  <a:cubicBezTo>
                    <a:pt x="126627" y="35576"/>
                    <a:pt x="128989" y="34097"/>
                    <a:pt x="130128" y="32041"/>
                  </a:cubicBezTo>
                  <a:cubicBezTo>
                    <a:pt x="130557" y="31286"/>
                    <a:pt x="129981" y="30105"/>
                    <a:pt x="129117" y="30105"/>
                  </a:cubicBezTo>
                  <a:cubicBezTo>
                    <a:pt x="128989" y="30105"/>
                    <a:pt x="128855" y="30131"/>
                    <a:pt x="128717" y="30188"/>
                  </a:cubicBezTo>
                  <a:cubicBezTo>
                    <a:pt x="126491" y="31089"/>
                    <a:pt x="124825" y="33094"/>
                    <a:pt x="123058" y="34692"/>
                  </a:cubicBezTo>
                  <a:cubicBezTo>
                    <a:pt x="122531" y="35168"/>
                    <a:pt x="122021" y="35661"/>
                    <a:pt x="121477" y="36136"/>
                  </a:cubicBezTo>
                  <a:cubicBezTo>
                    <a:pt x="117738" y="26874"/>
                    <a:pt x="112028" y="18105"/>
                    <a:pt x="104227" y="12870"/>
                  </a:cubicBezTo>
                  <a:cubicBezTo>
                    <a:pt x="104261" y="11986"/>
                    <a:pt x="104380" y="11086"/>
                    <a:pt x="104601" y="10219"/>
                  </a:cubicBezTo>
                  <a:cubicBezTo>
                    <a:pt x="104992" y="8638"/>
                    <a:pt x="105825" y="7347"/>
                    <a:pt x="106539" y="5902"/>
                  </a:cubicBezTo>
                  <a:cubicBezTo>
                    <a:pt x="107044" y="4878"/>
                    <a:pt x="106176" y="3694"/>
                    <a:pt x="105230" y="3694"/>
                  </a:cubicBezTo>
                  <a:cubicBezTo>
                    <a:pt x="104904" y="3694"/>
                    <a:pt x="104570" y="3834"/>
                    <a:pt x="104278" y="4169"/>
                  </a:cubicBezTo>
                  <a:cubicBezTo>
                    <a:pt x="102596" y="6106"/>
                    <a:pt x="101797" y="8757"/>
                    <a:pt x="101746" y="11392"/>
                  </a:cubicBezTo>
                  <a:cubicBezTo>
                    <a:pt x="99486" y="10151"/>
                    <a:pt x="97072" y="9216"/>
                    <a:pt x="94574" y="8638"/>
                  </a:cubicBezTo>
                  <a:cubicBezTo>
                    <a:pt x="95067" y="6276"/>
                    <a:pt x="95713" y="3948"/>
                    <a:pt x="96511" y="1670"/>
                  </a:cubicBezTo>
                  <a:cubicBezTo>
                    <a:pt x="96837" y="728"/>
                    <a:pt x="95970" y="1"/>
                    <a:pt x="95143"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 name="Google Shape;90;p13"/>
          <p:cNvGrpSpPr/>
          <p:nvPr/>
        </p:nvGrpSpPr>
        <p:grpSpPr>
          <a:xfrm>
            <a:off x="820270" y="4288175"/>
            <a:ext cx="503996" cy="697837"/>
            <a:chOff x="1933850" y="238225"/>
            <a:chExt cx="3769600" cy="5219425"/>
          </a:xfrm>
        </p:grpSpPr>
        <p:sp>
          <p:nvSpPr>
            <p:cNvPr id="91" name="Google Shape;91;p13"/>
            <p:cNvSpPr/>
            <p:nvPr/>
          </p:nvSpPr>
          <p:spPr>
            <a:xfrm>
              <a:off x="1990425" y="520675"/>
              <a:ext cx="3686625" cy="3107800"/>
            </a:xfrm>
            <a:custGeom>
              <a:rect b="b" l="l" r="r" t="t"/>
              <a:pathLst>
                <a:path extrusionOk="0" h="124312" w="147465">
                  <a:moveTo>
                    <a:pt x="116281" y="1"/>
                  </a:moveTo>
                  <a:cubicBezTo>
                    <a:pt x="107800" y="1"/>
                    <a:pt x="99130" y="3878"/>
                    <a:pt x="92955" y="10476"/>
                  </a:cubicBezTo>
                  <a:cubicBezTo>
                    <a:pt x="83674" y="5918"/>
                    <a:pt x="73742" y="3461"/>
                    <a:pt x="63930" y="3461"/>
                  </a:cubicBezTo>
                  <a:cubicBezTo>
                    <a:pt x="49770" y="3461"/>
                    <a:pt x="35860" y="8577"/>
                    <a:pt x="24517" y="19878"/>
                  </a:cubicBezTo>
                  <a:cubicBezTo>
                    <a:pt x="0" y="44321"/>
                    <a:pt x="2191" y="80229"/>
                    <a:pt x="15773" y="109528"/>
                  </a:cubicBezTo>
                  <a:cubicBezTo>
                    <a:pt x="17817" y="113928"/>
                    <a:pt x="21158" y="115954"/>
                    <a:pt x="24736" y="116301"/>
                  </a:cubicBezTo>
                  <a:cubicBezTo>
                    <a:pt x="26324" y="118218"/>
                    <a:pt x="28715" y="119642"/>
                    <a:pt x="31855" y="119989"/>
                  </a:cubicBezTo>
                  <a:cubicBezTo>
                    <a:pt x="45481" y="121569"/>
                    <a:pt x="60420" y="124311"/>
                    <a:pt x="74623" y="124311"/>
                  </a:cubicBezTo>
                  <a:cubicBezTo>
                    <a:pt x="78136" y="124311"/>
                    <a:pt x="81604" y="124144"/>
                    <a:pt x="84996" y="123749"/>
                  </a:cubicBezTo>
                  <a:cubicBezTo>
                    <a:pt x="99855" y="122015"/>
                    <a:pt x="107760" y="112394"/>
                    <a:pt x="113437" y="99342"/>
                  </a:cubicBezTo>
                  <a:cubicBezTo>
                    <a:pt x="118840" y="86910"/>
                    <a:pt x="123276" y="73091"/>
                    <a:pt x="123897" y="59802"/>
                  </a:cubicBezTo>
                  <a:cubicBezTo>
                    <a:pt x="139468" y="53303"/>
                    <a:pt x="147464" y="30009"/>
                    <a:pt x="139596" y="14803"/>
                  </a:cubicBezTo>
                  <a:cubicBezTo>
                    <a:pt x="134250" y="4459"/>
                    <a:pt x="125374" y="1"/>
                    <a:pt x="116281" y="1"/>
                  </a:cubicBezTo>
                  <a:close/>
                </a:path>
              </a:pathLst>
            </a:custGeom>
            <a:solidFill>
              <a:srgbClr val="32A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3"/>
            <p:cNvSpPr/>
            <p:nvPr/>
          </p:nvSpPr>
          <p:spPr>
            <a:xfrm>
              <a:off x="1933850" y="238225"/>
              <a:ext cx="3769600" cy="5219425"/>
            </a:xfrm>
            <a:custGeom>
              <a:rect b="b" l="l" r="r" t="t"/>
              <a:pathLst>
                <a:path extrusionOk="0" h="208777" w="150784">
                  <a:moveTo>
                    <a:pt x="114787" y="4470"/>
                  </a:moveTo>
                  <a:cubicBezTo>
                    <a:pt x="116077" y="4470"/>
                    <a:pt x="116844" y="5096"/>
                    <a:pt x="117087" y="6349"/>
                  </a:cubicBezTo>
                  <a:cubicBezTo>
                    <a:pt x="118329" y="8594"/>
                    <a:pt x="118438" y="12008"/>
                    <a:pt x="118310" y="14819"/>
                  </a:cubicBezTo>
                  <a:cubicBezTo>
                    <a:pt x="118167" y="14817"/>
                    <a:pt x="118022" y="14816"/>
                    <a:pt x="117878" y="14816"/>
                  </a:cubicBezTo>
                  <a:cubicBezTo>
                    <a:pt x="116850" y="14816"/>
                    <a:pt x="115812" y="14874"/>
                    <a:pt x="114787" y="15002"/>
                  </a:cubicBezTo>
                  <a:cubicBezTo>
                    <a:pt x="114860" y="14710"/>
                    <a:pt x="114805" y="14399"/>
                    <a:pt x="114641" y="14144"/>
                  </a:cubicBezTo>
                  <a:cubicBezTo>
                    <a:pt x="113929" y="12994"/>
                    <a:pt x="113144" y="11844"/>
                    <a:pt x="112560" y="10620"/>
                  </a:cubicBezTo>
                  <a:cubicBezTo>
                    <a:pt x="111556" y="8886"/>
                    <a:pt x="111392" y="7042"/>
                    <a:pt x="112049" y="5089"/>
                  </a:cubicBezTo>
                  <a:cubicBezTo>
                    <a:pt x="113134" y="4676"/>
                    <a:pt x="114047" y="4470"/>
                    <a:pt x="114787" y="4470"/>
                  </a:cubicBezTo>
                  <a:close/>
                  <a:moveTo>
                    <a:pt x="128688" y="4125"/>
                  </a:moveTo>
                  <a:cubicBezTo>
                    <a:pt x="129317" y="4125"/>
                    <a:pt x="129960" y="4285"/>
                    <a:pt x="130596" y="4651"/>
                  </a:cubicBezTo>
                  <a:cubicBezTo>
                    <a:pt x="134868" y="7134"/>
                    <a:pt x="130943" y="14253"/>
                    <a:pt x="129263" y="17138"/>
                  </a:cubicBezTo>
                  <a:cubicBezTo>
                    <a:pt x="129190" y="17284"/>
                    <a:pt x="129136" y="17448"/>
                    <a:pt x="129099" y="17612"/>
                  </a:cubicBezTo>
                  <a:cubicBezTo>
                    <a:pt x="126817" y="16389"/>
                    <a:pt x="124353" y="15549"/>
                    <a:pt x="121779" y="15129"/>
                  </a:cubicBezTo>
                  <a:cubicBezTo>
                    <a:pt x="121943" y="13067"/>
                    <a:pt x="122126" y="10967"/>
                    <a:pt x="122856" y="9051"/>
                  </a:cubicBezTo>
                  <a:cubicBezTo>
                    <a:pt x="123694" y="6860"/>
                    <a:pt x="126083" y="4125"/>
                    <a:pt x="128688" y="4125"/>
                  </a:cubicBezTo>
                  <a:close/>
                  <a:moveTo>
                    <a:pt x="117874" y="19811"/>
                  </a:moveTo>
                  <a:cubicBezTo>
                    <a:pt x="122607" y="19811"/>
                    <a:pt x="127487" y="21718"/>
                    <a:pt x="131636" y="26119"/>
                  </a:cubicBezTo>
                  <a:cubicBezTo>
                    <a:pt x="134649" y="29295"/>
                    <a:pt x="136401" y="32618"/>
                    <a:pt x="137222" y="35958"/>
                  </a:cubicBezTo>
                  <a:cubicBezTo>
                    <a:pt x="134630" y="36433"/>
                    <a:pt x="132567" y="37510"/>
                    <a:pt x="130012" y="38934"/>
                  </a:cubicBezTo>
                  <a:cubicBezTo>
                    <a:pt x="128918" y="39528"/>
                    <a:pt x="129590" y="41005"/>
                    <a:pt x="130620" y="41005"/>
                  </a:cubicBezTo>
                  <a:cubicBezTo>
                    <a:pt x="130793" y="41005"/>
                    <a:pt x="130975" y="40964"/>
                    <a:pt x="131162" y="40869"/>
                  </a:cubicBezTo>
                  <a:cubicBezTo>
                    <a:pt x="132896" y="39993"/>
                    <a:pt x="135507" y="39518"/>
                    <a:pt x="137752" y="39336"/>
                  </a:cubicBezTo>
                  <a:lnTo>
                    <a:pt x="137752" y="39336"/>
                  </a:lnTo>
                  <a:cubicBezTo>
                    <a:pt x="137825" y="40887"/>
                    <a:pt x="137715" y="42421"/>
                    <a:pt x="137423" y="43954"/>
                  </a:cubicBezTo>
                  <a:cubicBezTo>
                    <a:pt x="135452" y="43279"/>
                    <a:pt x="133444" y="42713"/>
                    <a:pt x="131399" y="42275"/>
                  </a:cubicBezTo>
                  <a:cubicBezTo>
                    <a:pt x="131274" y="42249"/>
                    <a:pt x="131154" y="42237"/>
                    <a:pt x="131038" y="42237"/>
                  </a:cubicBezTo>
                  <a:cubicBezTo>
                    <a:pt x="129350" y="42237"/>
                    <a:pt x="128731" y="44825"/>
                    <a:pt x="130559" y="45287"/>
                  </a:cubicBezTo>
                  <a:cubicBezTo>
                    <a:pt x="132604" y="45816"/>
                    <a:pt x="134594" y="46473"/>
                    <a:pt x="136547" y="47240"/>
                  </a:cubicBezTo>
                  <a:cubicBezTo>
                    <a:pt x="133827" y="54706"/>
                    <a:pt x="127018" y="61187"/>
                    <a:pt x="119041" y="64546"/>
                  </a:cubicBezTo>
                  <a:cubicBezTo>
                    <a:pt x="118730" y="63724"/>
                    <a:pt x="118475" y="62903"/>
                    <a:pt x="118128" y="62063"/>
                  </a:cubicBezTo>
                  <a:cubicBezTo>
                    <a:pt x="113947" y="52114"/>
                    <a:pt x="106791" y="45159"/>
                    <a:pt x="98157" y="40504"/>
                  </a:cubicBezTo>
                  <a:cubicBezTo>
                    <a:pt x="98157" y="37547"/>
                    <a:pt x="98777" y="34608"/>
                    <a:pt x="99982" y="31924"/>
                  </a:cubicBezTo>
                  <a:cubicBezTo>
                    <a:pt x="101607" y="33147"/>
                    <a:pt x="103232" y="34370"/>
                    <a:pt x="104875" y="35539"/>
                  </a:cubicBezTo>
                  <a:cubicBezTo>
                    <a:pt x="105089" y="35692"/>
                    <a:pt x="105312" y="35759"/>
                    <a:pt x="105528" y="35759"/>
                  </a:cubicBezTo>
                  <a:cubicBezTo>
                    <a:pt x="106542" y="35759"/>
                    <a:pt x="107399" y="34285"/>
                    <a:pt x="106481" y="33458"/>
                  </a:cubicBezTo>
                  <a:cubicBezTo>
                    <a:pt x="104838" y="32015"/>
                    <a:pt x="103140" y="30610"/>
                    <a:pt x="101443" y="29222"/>
                  </a:cubicBezTo>
                  <a:cubicBezTo>
                    <a:pt x="102264" y="27926"/>
                    <a:pt x="103213" y="26721"/>
                    <a:pt x="104290" y="25644"/>
                  </a:cubicBezTo>
                  <a:cubicBezTo>
                    <a:pt x="105568" y="26521"/>
                    <a:pt x="106974" y="27233"/>
                    <a:pt x="108453" y="27725"/>
                  </a:cubicBezTo>
                  <a:cubicBezTo>
                    <a:pt x="108613" y="27780"/>
                    <a:pt x="108766" y="27805"/>
                    <a:pt x="108912" y="27805"/>
                  </a:cubicBezTo>
                  <a:cubicBezTo>
                    <a:pt x="110228" y="27805"/>
                    <a:pt x="110883" y="25760"/>
                    <a:pt x="109584" y="24987"/>
                  </a:cubicBezTo>
                  <a:cubicBezTo>
                    <a:pt x="108708" y="24476"/>
                    <a:pt x="107868" y="23928"/>
                    <a:pt x="107047" y="23308"/>
                  </a:cubicBezTo>
                  <a:cubicBezTo>
                    <a:pt x="110240" y="21084"/>
                    <a:pt x="114008" y="19811"/>
                    <a:pt x="117874" y="19811"/>
                  </a:cubicBezTo>
                  <a:close/>
                  <a:moveTo>
                    <a:pt x="63052" y="39084"/>
                  </a:moveTo>
                  <a:cubicBezTo>
                    <a:pt x="64255" y="39084"/>
                    <a:pt x="65461" y="39111"/>
                    <a:pt x="66667" y="39171"/>
                  </a:cubicBezTo>
                  <a:cubicBezTo>
                    <a:pt x="67543" y="39226"/>
                    <a:pt x="68401" y="39299"/>
                    <a:pt x="69259" y="39372"/>
                  </a:cubicBezTo>
                  <a:cubicBezTo>
                    <a:pt x="69314" y="40833"/>
                    <a:pt x="69369" y="42293"/>
                    <a:pt x="69423" y="43753"/>
                  </a:cubicBezTo>
                  <a:cubicBezTo>
                    <a:pt x="69451" y="44666"/>
                    <a:pt x="70140" y="45123"/>
                    <a:pt x="70831" y="45123"/>
                  </a:cubicBezTo>
                  <a:cubicBezTo>
                    <a:pt x="71523" y="45123"/>
                    <a:pt x="72216" y="44666"/>
                    <a:pt x="72253" y="43753"/>
                  </a:cubicBezTo>
                  <a:cubicBezTo>
                    <a:pt x="72290" y="42403"/>
                    <a:pt x="72344" y="41052"/>
                    <a:pt x="72381" y="39701"/>
                  </a:cubicBezTo>
                  <a:cubicBezTo>
                    <a:pt x="91256" y="41983"/>
                    <a:pt x="109292" y="50453"/>
                    <a:pt x="114039" y="70972"/>
                  </a:cubicBezTo>
                  <a:cubicBezTo>
                    <a:pt x="115682" y="78091"/>
                    <a:pt x="115736" y="85138"/>
                    <a:pt x="114787" y="92075"/>
                  </a:cubicBezTo>
                  <a:cubicBezTo>
                    <a:pt x="112925" y="91819"/>
                    <a:pt x="111081" y="91582"/>
                    <a:pt x="109238" y="91308"/>
                  </a:cubicBezTo>
                  <a:cubicBezTo>
                    <a:pt x="109141" y="91293"/>
                    <a:pt x="109047" y="91286"/>
                    <a:pt x="108956" y="91286"/>
                  </a:cubicBezTo>
                  <a:cubicBezTo>
                    <a:pt x="107166" y="91286"/>
                    <a:pt x="106434" y="94047"/>
                    <a:pt x="108380" y="94411"/>
                  </a:cubicBezTo>
                  <a:cubicBezTo>
                    <a:pt x="110333" y="94758"/>
                    <a:pt x="112286" y="95160"/>
                    <a:pt x="114221" y="95543"/>
                  </a:cubicBezTo>
                  <a:cubicBezTo>
                    <a:pt x="113728" y="98245"/>
                    <a:pt x="113071" y="100947"/>
                    <a:pt x="112323" y="103612"/>
                  </a:cubicBezTo>
                  <a:cubicBezTo>
                    <a:pt x="109329" y="101914"/>
                    <a:pt x="106189" y="100435"/>
                    <a:pt x="102958" y="99212"/>
                  </a:cubicBezTo>
                  <a:cubicBezTo>
                    <a:pt x="102812" y="99160"/>
                    <a:pt x="102672" y="99135"/>
                    <a:pt x="102538" y="99135"/>
                  </a:cubicBezTo>
                  <a:cubicBezTo>
                    <a:pt x="101325" y="99135"/>
                    <a:pt x="100650" y="101107"/>
                    <a:pt x="101899" y="101732"/>
                  </a:cubicBezTo>
                  <a:cubicBezTo>
                    <a:pt x="105203" y="103356"/>
                    <a:pt x="108325" y="105090"/>
                    <a:pt x="111337" y="106971"/>
                  </a:cubicBezTo>
                  <a:cubicBezTo>
                    <a:pt x="108836" y="114912"/>
                    <a:pt x="105514" y="122652"/>
                    <a:pt x="102209" y="130173"/>
                  </a:cubicBezTo>
                  <a:cubicBezTo>
                    <a:pt x="102118" y="130447"/>
                    <a:pt x="102063" y="130721"/>
                    <a:pt x="102045" y="130994"/>
                  </a:cubicBezTo>
                  <a:cubicBezTo>
                    <a:pt x="91122" y="131537"/>
                    <a:pt x="80214" y="132010"/>
                    <a:pt x="69270" y="132010"/>
                  </a:cubicBezTo>
                  <a:cubicBezTo>
                    <a:pt x="67703" y="132010"/>
                    <a:pt x="66136" y="132001"/>
                    <a:pt x="64568" y="131980"/>
                  </a:cubicBezTo>
                  <a:cubicBezTo>
                    <a:pt x="53980" y="131816"/>
                    <a:pt x="43209" y="130666"/>
                    <a:pt x="32530" y="130136"/>
                  </a:cubicBezTo>
                  <a:cubicBezTo>
                    <a:pt x="32530" y="129808"/>
                    <a:pt x="32457" y="129479"/>
                    <a:pt x="32293" y="129187"/>
                  </a:cubicBezTo>
                  <a:cubicBezTo>
                    <a:pt x="29409" y="124277"/>
                    <a:pt x="26816" y="119183"/>
                    <a:pt x="24534" y="113944"/>
                  </a:cubicBezTo>
                  <a:cubicBezTo>
                    <a:pt x="26853" y="112265"/>
                    <a:pt x="29189" y="110658"/>
                    <a:pt x="31526" y="108997"/>
                  </a:cubicBezTo>
                  <a:cubicBezTo>
                    <a:pt x="32336" y="108430"/>
                    <a:pt x="32025" y="106987"/>
                    <a:pt x="31091" y="106987"/>
                  </a:cubicBezTo>
                  <a:cubicBezTo>
                    <a:pt x="30972" y="106987"/>
                    <a:pt x="30843" y="107010"/>
                    <a:pt x="30705" y="107062"/>
                  </a:cubicBezTo>
                  <a:cubicBezTo>
                    <a:pt x="28094" y="108048"/>
                    <a:pt x="25575" y="109234"/>
                    <a:pt x="23147" y="110585"/>
                  </a:cubicBezTo>
                  <a:cubicBezTo>
                    <a:pt x="22563" y="109125"/>
                    <a:pt x="21979" y="107664"/>
                    <a:pt x="21449" y="106186"/>
                  </a:cubicBezTo>
                  <a:cubicBezTo>
                    <a:pt x="24699" y="104506"/>
                    <a:pt x="28149" y="103283"/>
                    <a:pt x="31727" y="102553"/>
                  </a:cubicBezTo>
                  <a:cubicBezTo>
                    <a:pt x="33341" y="102216"/>
                    <a:pt x="33059" y="99534"/>
                    <a:pt x="31467" y="99534"/>
                  </a:cubicBezTo>
                  <a:cubicBezTo>
                    <a:pt x="31421" y="99534"/>
                    <a:pt x="31374" y="99536"/>
                    <a:pt x="31325" y="99541"/>
                  </a:cubicBezTo>
                  <a:cubicBezTo>
                    <a:pt x="27492" y="99906"/>
                    <a:pt x="23731" y="100837"/>
                    <a:pt x="20190" y="102297"/>
                  </a:cubicBezTo>
                  <a:cubicBezTo>
                    <a:pt x="17762" y="94302"/>
                    <a:pt x="16356" y="86014"/>
                    <a:pt x="16502" y="77361"/>
                  </a:cubicBezTo>
                  <a:cubicBezTo>
                    <a:pt x="16502" y="77288"/>
                    <a:pt x="16521" y="77215"/>
                    <a:pt x="16521" y="77142"/>
                  </a:cubicBezTo>
                  <a:cubicBezTo>
                    <a:pt x="17214" y="77069"/>
                    <a:pt x="17926" y="77032"/>
                    <a:pt x="18602" y="76941"/>
                  </a:cubicBezTo>
                  <a:cubicBezTo>
                    <a:pt x="20591" y="76722"/>
                    <a:pt x="20591" y="74093"/>
                    <a:pt x="18602" y="73856"/>
                  </a:cubicBezTo>
                  <a:cubicBezTo>
                    <a:pt x="17981" y="73783"/>
                    <a:pt x="17342" y="73747"/>
                    <a:pt x="16721" y="73692"/>
                  </a:cubicBezTo>
                  <a:cubicBezTo>
                    <a:pt x="17032" y="70369"/>
                    <a:pt x="17780" y="67102"/>
                    <a:pt x="18912" y="63962"/>
                  </a:cubicBezTo>
                  <a:cubicBezTo>
                    <a:pt x="20281" y="64528"/>
                    <a:pt x="21705" y="64966"/>
                    <a:pt x="23129" y="65294"/>
                  </a:cubicBezTo>
                  <a:cubicBezTo>
                    <a:pt x="23257" y="65327"/>
                    <a:pt x="23380" y="65342"/>
                    <a:pt x="23497" y="65342"/>
                  </a:cubicBezTo>
                  <a:cubicBezTo>
                    <a:pt x="24776" y="65342"/>
                    <a:pt x="25408" y="63564"/>
                    <a:pt x="24188" y="62812"/>
                  </a:cubicBezTo>
                  <a:cubicBezTo>
                    <a:pt x="22965" y="61990"/>
                    <a:pt x="21668" y="61278"/>
                    <a:pt x="20336" y="60658"/>
                  </a:cubicBezTo>
                  <a:cubicBezTo>
                    <a:pt x="26908" y="47350"/>
                    <a:pt x="41183" y="40541"/>
                    <a:pt x="56992" y="39281"/>
                  </a:cubicBezTo>
                  <a:cubicBezTo>
                    <a:pt x="57284" y="40413"/>
                    <a:pt x="57539" y="41545"/>
                    <a:pt x="57850" y="42658"/>
                  </a:cubicBezTo>
                  <a:cubicBezTo>
                    <a:pt x="58060" y="43383"/>
                    <a:pt x="58581" y="43693"/>
                    <a:pt x="59116" y="43693"/>
                  </a:cubicBezTo>
                  <a:cubicBezTo>
                    <a:pt x="59928" y="43693"/>
                    <a:pt x="60771" y="42977"/>
                    <a:pt x="60606" y="41910"/>
                  </a:cubicBezTo>
                  <a:cubicBezTo>
                    <a:pt x="60479" y="40979"/>
                    <a:pt x="60278" y="40048"/>
                    <a:pt x="60113" y="39135"/>
                  </a:cubicBezTo>
                  <a:cubicBezTo>
                    <a:pt x="61090" y="39102"/>
                    <a:pt x="62070" y="39084"/>
                    <a:pt x="63052" y="39084"/>
                  </a:cubicBezTo>
                  <a:close/>
                  <a:moveTo>
                    <a:pt x="109110" y="137165"/>
                  </a:moveTo>
                  <a:lnTo>
                    <a:pt x="109110" y="137165"/>
                  </a:lnTo>
                  <a:cubicBezTo>
                    <a:pt x="108599" y="141509"/>
                    <a:pt x="108252" y="146183"/>
                    <a:pt x="107868" y="150984"/>
                  </a:cubicBezTo>
                  <a:cubicBezTo>
                    <a:pt x="106032" y="153179"/>
                    <a:pt x="103809" y="154727"/>
                    <a:pt x="101019" y="154727"/>
                  </a:cubicBezTo>
                  <a:cubicBezTo>
                    <a:pt x="100120" y="154727"/>
                    <a:pt x="99162" y="154566"/>
                    <a:pt x="98139" y="154215"/>
                  </a:cubicBezTo>
                  <a:cubicBezTo>
                    <a:pt x="94287" y="152882"/>
                    <a:pt x="93210" y="149249"/>
                    <a:pt x="92918" y="145434"/>
                  </a:cubicBezTo>
                  <a:cubicBezTo>
                    <a:pt x="92991" y="144321"/>
                    <a:pt x="92954" y="143189"/>
                    <a:pt x="92826" y="142057"/>
                  </a:cubicBezTo>
                  <a:cubicBezTo>
                    <a:pt x="92845" y="140925"/>
                    <a:pt x="92845" y="139812"/>
                    <a:pt x="92845" y="138826"/>
                  </a:cubicBezTo>
                  <a:cubicBezTo>
                    <a:pt x="92845" y="138716"/>
                    <a:pt x="92772" y="138680"/>
                    <a:pt x="92753" y="138589"/>
                  </a:cubicBezTo>
                  <a:cubicBezTo>
                    <a:pt x="98321" y="138169"/>
                    <a:pt x="103816" y="137694"/>
                    <a:pt x="109110" y="137165"/>
                  </a:cubicBezTo>
                  <a:close/>
                  <a:moveTo>
                    <a:pt x="22508" y="135887"/>
                  </a:moveTo>
                  <a:lnTo>
                    <a:pt x="22508" y="135887"/>
                  </a:lnTo>
                  <a:cubicBezTo>
                    <a:pt x="32877" y="138150"/>
                    <a:pt x="43976" y="139300"/>
                    <a:pt x="55258" y="139666"/>
                  </a:cubicBezTo>
                  <a:cubicBezTo>
                    <a:pt x="54400" y="140049"/>
                    <a:pt x="53870" y="140925"/>
                    <a:pt x="53980" y="141856"/>
                  </a:cubicBezTo>
                  <a:cubicBezTo>
                    <a:pt x="54510" y="149799"/>
                    <a:pt x="48371" y="156662"/>
                    <a:pt x="40693" y="156662"/>
                  </a:cubicBezTo>
                  <a:cubicBezTo>
                    <a:pt x="39389" y="156662"/>
                    <a:pt x="38041" y="156464"/>
                    <a:pt x="36674" y="156040"/>
                  </a:cubicBezTo>
                  <a:cubicBezTo>
                    <a:pt x="28131" y="153412"/>
                    <a:pt x="23896" y="144485"/>
                    <a:pt x="22654" y="136307"/>
                  </a:cubicBezTo>
                  <a:cubicBezTo>
                    <a:pt x="22636" y="136161"/>
                    <a:pt x="22581" y="136015"/>
                    <a:pt x="22508" y="135887"/>
                  </a:cubicBezTo>
                  <a:close/>
                  <a:moveTo>
                    <a:pt x="87259" y="138972"/>
                  </a:moveTo>
                  <a:lnTo>
                    <a:pt x="87259" y="138972"/>
                  </a:lnTo>
                  <a:cubicBezTo>
                    <a:pt x="87240" y="139136"/>
                    <a:pt x="87259" y="139282"/>
                    <a:pt x="87295" y="139428"/>
                  </a:cubicBezTo>
                  <a:cubicBezTo>
                    <a:pt x="89632" y="147789"/>
                    <a:pt x="83790" y="158468"/>
                    <a:pt x="74352" y="158541"/>
                  </a:cubicBezTo>
                  <a:cubicBezTo>
                    <a:pt x="74311" y="158542"/>
                    <a:pt x="74270" y="158542"/>
                    <a:pt x="74229" y="158542"/>
                  </a:cubicBezTo>
                  <a:cubicBezTo>
                    <a:pt x="64895" y="158542"/>
                    <a:pt x="58553" y="148245"/>
                    <a:pt x="60679" y="139739"/>
                  </a:cubicBezTo>
                  <a:lnTo>
                    <a:pt x="60679" y="139739"/>
                  </a:lnTo>
                  <a:cubicBezTo>
                    <a:pt x="61873" y="139753"/>
                    <a:pt x="63066" y="139760"/>
                    <a:pt x="64259" y="139760"/>
                  </a:cubicBezTo>
                  <a:cubicBezTo>
                    <a:pt x="71972" y="139760"/>
                    <a:pt x="79670" y="139462"/>
                    <a:pt x="87259" y="138972"/>
                  </a:cubicBezTo>
                  <a:close/>
                  <a:moveTo>
                    <a:pt x="23366" y="151367"/>
                  </a:moveTo>
                  <a:lnTo>
                    <a:pt x="23366" y="151367"/>
                  </a:lnTo>
                  <a:cubicBezTo>
                    <a:pt x="26981" y="157154"/>
                    <a:pt x="32567" y="161517"/>
                    <a:pt x="39777" y="161919"/>
                  </a:cubicBezTo>
                  <a:cubicBezTo>
                    <a:pt x="40061" y="161933"/>
                    <a:pt x="40345" y="161940"/>
                    <a:pt x="40630" y="161940"/>
                  </a:cubicBezTo>
                  <a:cubicBezTo>
                    <a:pt x="47426" y="161940"/>
                    <a:pt x="54334" y="157802"/>
                    <a:pt x="57558" y="151915"/>
                  </a:cubicBezTo>
                  <a:cubicBezTo>
                    <a:pt x="60369" y="158578"/>
                    <a:pt x="66649" y="163781"/>
                    <a:pt x="74352" y="163817"/>
                  </a:cubicBezTo>
                  <a:cubicBezTo>
                    <a:pt x="74381" y="163817"/>
                    <a:pt x="74409" y="163817"/>
                    <a:pt x="74438" y="163817"/>
                  </a:cubicBezTo>
                  <a:cubicBezTo>
                    <a:pt x="81592" y="163817"/>
                    <a:pt x="87581" y="159248"/>
                    <a:pt x="90691" y="153211"/>
                  </a:cubicBezTo>
                  <a:cubicBezTo>
                    <a:pt x="91841" y="155894"/>
                    <a:pt x="94086" y="157957"/>
                    <a:pt x="96842" y="158906"/>
                  </a:cubicBezTo>
                  <a:cubicBezTo>
                    <a:pt x="98108" y="159362"/>
                    <a:pt x="99576" y="159588"/>
                    <a:pt x="101107" y="159588"/>
                  </a:cubicBezTo>
                  <a:cubicBezTo>
                    <a:pt x="103130" y="159588"/>
                    <a:pt x="105262" y="159193"/>
                    <a:pt x="107175" y="158414"/>
                  </a:cubicBezTo>
                  <a:lnTo>
                    <a:pt x="107175" y="158414"/>
                  </a:lnTo>
                  <a:cubicBezTo>
                    <a:pt x="105933" y="169841"/>
                    <a:pt x="103652" y="181251"/>
                    <a:pt x="97098" y="189776"/>
                  </a:cubicBezTo>
                  <a:cubicBezTo>
                    <a:pt x="90585" y="198246"/>
                    <a:pt x="80059" y="202175"/>
                    <a:pt x="69485" y="202175"/>
                  </a:cubicBezTo>
                  <a:cubicBezTo>
                    <a:pt x="62604" y="202175"/>
                    <a:pt x="55702" y="200511"/>
                    <a:pt x="49872" y="197352"/>
                  </a:cubicBezTo>
                  <a:cubicBezTo>
                    <a:pt x="35396" y="189502"/>
                    <a:pt x="27072" y="173565"/>
                    <a:pt x="24023" y="157921"/>
                  </a:cubicBezTo>
                  <a:cubicBezTo>
                    <a:pt x="23640" y="155876"/>
                    <a:pt x="23476" y="153649"/>
                    <a:pt x="23366" y="151367"/>
                  </a:cubicBezTo>
                  <a:close/>
                  <a:moveTo>
                    <a:pt x="114921" y="1"/>
                  </a:moveTo>
                  <a:cubicBezTo>
                    <a:pt x="114458" y="1"/>
                    <a:pt x="113964" y="64"/>
                    <a:pt x="113436" y="197"/>
                  </a:cubicBezTo>
                  <a:cubicBezTo>
                    <a:pt x="105550" y="2223"/>
                    <a:pt x="108982" y="11077"/>
                    <a:pt x="112304" y="15458"/>
                  </a:cubicBezTo>
                  <a:cubicBezTo>
                    <a:pt x="109019" y="16207"/>
                    <a:pt x="105897" y="17612"/>
                    <a:pt x="103159" y="19602"/>
                  </a:cubicBezTo>
                  <a:cubicBezTo>
                    <a:pt x="102228" y="18488"/>
                    <a:pt x="101424" y="17284"/>
                    <a:pt x="100731" y="16006"/>
                  </a:cubicBezTo>
                  <a:cubicBezTo>
                    <a:pt x="100395" y="15357"/>
                    <a:pt x="99873" y="15088"/>
                    <a:pt x="99343" y="15088"/>
                  </a:cubicBezTo>
                  <a:cubicBezTo>
                    <a:pt x="98172" y="15088"/>
                    <a:pt x="96962" y="16399"/>
                    <a:pt x="97627" y="17831"/>
                  </a:cubicBezTo>
                  <a:cubicBezTo>
                    <a:pt x="98339" y="19346"/>
                    <a:pt x="99234" y="20752"/>
                    <a:pt x="100311" y="22030"/>
                  </a:cubicBezTo>
                  <a:cubicBezTo>
                    <a:pt x="99161" y="23162"/>
                    <a:pt x="98157" y="24440"/>
                    <a:pt x="97299" y="25809"/>
                  </a:cubicBezTo>
                  <a:cubicBezTo>
                    <a:pt x="95729" y="24531"/>
                    <a:pt x="94159" y="23271"/>
                    <a:pt x="92607" y="21993"/>
                  </a:cubicBezTo>
                  <a:cubicBezTo>
                    <a:pt x="92206" y="21664"/>
                    <a:pt x="91793" y="21525"/>
                    <a:pt x="91409" y="21525"/>
                  </a:cubicBezTo>
                  <a:cubicBezTo>
                    <a:pt x="89963" y="21525"/>
                    <a:pt x="88935" y="23501"/>
                    <a:pt x="90508" y="24713"/>
                  </a:cubicBezTo>
                  <a:cubicBezTo>
                    <a:pt x="92260" y="26046"/>
                    <a:pt x="94013" y="27397"/>
                    <a:pt x="95765" y="28748"/>
                  </a:cubicBezTo>
                  <a:cubicBezTo>
                    <a:pt x="94433" y="31833"/>
                    <a:pt x="93885" y="35210"/>
                    <a:pt x="94159" y="38551"/>
                  </a:cubicBezTo>
                  <a:cubicBezTo>
                    <a:pt x="87441" y="35593"/>
                    <a:pt x="80048" y="33841"/>
                    <a:pt x="72545" y="33019"/>
                  </a:cubicBezTo>
                  <a:cubicBezTo>
                    <a:pt x="72600" y="29734"/>
                    <a:pt x="72582" y="26448"/>
                    <a:pt x="72436" y="23180"/>
                  </a:cubicBezTo>
                  <a:cubicBezTo>
                    <a:pt x="72399" y="22146"/>
                    <a:pt x="71615" y="21626"/>
                    <a:pt x="70831" y="21626"/>
                  </a:cubicBezTo>
                  <a:cubicBezTo>
                    <a:pt x="70050" y="21626"/>
                    <a:pt x="69268" y="22142"/>
                    <a:pt x="69223" y="23180"/>
                  </a:cubicBezTo>
                  <a:cubicBezTo>
                    <a:pt x="69095" y="26338"/>
                    <a:pt x="69077" y="29514"/>
                    <a:pt x="69113" y="32709"/>
                  </a:cubicBezTo>
                  <a:cubicBezTo>
                    <a:pt x="67415" y="32581"/>
                    <a:pt x="65754" y="32490"/>
                    <a:pt x="64057" y="32454"/>
                  </a:cubicBezTo>
                  <a:cubicBezTo>
                    <a:pt x="63680" y="32446"/>
                    <a:pt x="63304" y="32442"/>
                    <a:pt x="62928" y="32442"/>
                  </a:cubicBezTo>
                  <a:cubicBezTo>
                    <a:pt x="61587" y="32442"/>
                    <a:pt x="60244" y="32488"/>
                    <a:pt x="58890" y="32545"/>
                  </a:cubicBezTo>
                  <a:cubicBezTo>
                    <a:pt x="58416" y="30281"/>
                    <a:pt x="57923" y="27981"/>
                    <a:pt x="57466" y="25717"/>
                  </a:cubicBezTo>
                  <a:cubicBezTo>
                    <a:pt x="57285" y="24808"/>
                    <a:pt x="56605" y="24415"/>
                    <a:pt x="55887" y="24415"/>
                  </a:cubicBezTo>
                  <a:cubicBezTo>
                    <a:pt x="54802" y="24415"/>
                    <a:pt x="53632" y="25312"/>
                    <a:pt x="53961" y="26685"/>
                  </a:cubicBezTo>
                  <a:cubicBezTo>
                    <a:pt x="54436" y="28711"/>
                    <a:pt x="54911" y="30738"/>
                    <a:pt x="55367" y="32782"/>
                  </a:cubicBezTo>
                  <a:cubicBezTo>
                    <a:pt x="38353" y="34316"/>
                    <a:pt x="21303" y="41581"/>
                    <a:pt x="13801" y="57646"/>
                  </a:cubicBezTo>
                  <a:cubicBezTo>
                    <a:pt x="11847" y="56696"/>
                    <a:pt x="9857" y="55729"/>
                    <a:pt x="7813" y="55072"/>
                  </a:cubicBezTo>
                  <a:cubicBezTo>
                    <a:pt x="7607" y="55006"/>
                    <a:pt x="7408" y="54975"/>
                    <a:pt x="7219" y="54975"/>
                  </a:cubicBezTo>
                  <a:cubicBezTo>
                    <a:pt x="5414" y="54975"/>
                    <a:pt x="4477" y="57731"/>
                    <a:pt x="6261" y="58723"/>
                  </a:cubicBezTo>
                  <a:cubicBezTo>
                    <a:pt x="8178" y="59781"/>
                    <a:pt x="10259" y="60566"/>
                    <a:pt x="12322" y="61333"/>
                  </a:cubicBezTo>
                  <a:cubicBezTo>
                    <a:pt x="10971" y="65203"/>
                    <a:pt x="10113" y="69238"/>
                    <a:pt x="9748" y="73308"/>
                  </a:cubicBezTo>
                  <a:cubicBezTo>
                    <a:pt x="8461" y="73281"/>
                    <a:pt x="7174" y="73272"/>
                    <a:pt x="5892" y="73272"/>
                  </a:cubicBezTo>
                  <a:cubicBezTo>
                    <a:pt x="4609" y="73272"/>
                    <a:pt x="3331" y="73281"/>
                    <a:pt x="2063" y="73290"/>
                  </a:cubicBezTo>
                  <a:cubicBezTo>
                    <a:pt x="2051" y="73290"/>
                    <a:pt x="2039" y="73290"/>
                    <a:pt x="2028" y="73290"/>
                  </a:cubicBezTo>
                  <a:cubicBezTo>
                    <a:pt x="665" y="73290"/>
                    <a:pt x="36" y="74358"/>
                    <a:pt x="18" y="75426"/>
                  </a:cubicBezTo>
                  <a:cubicBezTo>
                    <a:pt x="0" y="76485"/>
                    <a:pt x="653" y="77544"/>
                    <a:pt x="1994" y="77544"/>
                  </a:cubicBezTo>
                  <a:cubicBezTo>
                    <a:pt x="2017" y="77544"/>
                    <a:pt x="2040" y="77544"/>
                    <a:pt x="2063" y="77544"/>
                  </a:cubicBezTo>
                  <a:cubicBezTo>
                    <a:pt x="3286" y="77553"/>
                    <a:pt x="4522" y="77562"/>
                    <a:pt x="5766" y="77562"/>
                  </a:cubicBezTo>
                  <a:cubicBezTo>
                    <a:pt x="7010" y="77562"/>
                    <a:pt x="8260" y="77553"/>
                    <a:pt x="9511" y="77525"/>
                  </a:cubicBezTo>
                  <a:lnTo>
                    <a:pt x="9511" y="77525"/>
                  </a:lnTo>
                  <a:cubicBezTo>
                    <a:pt x="9273" y="86781"/>
                    <a:pt x="11154" y="96383"/>
                    <a:pt x="14421" y="105364"/>
                  </a:cubicBezTo>
                  <a:cubicBezTo>
                    <a:pt x="13673" y="105875"/>
                    <a:pt x="12943" y="106405"/>
                    <a:pt x="12231" y="106971"/>
                  </a:cubicBezTo>
                  <a:cubicBezTo>
                    <a:pt x="10745" y="108168"/>
                    <a:pt x="12116" y="110485"/>
                    <a:pt x="13711" y="110485"/>
                  </a:cubicBezTo>
                  <a:cubicBezTo>
                    <a:pt x="14037" y="110485"/>
                    <a:pt x="14373" y="110388"/>
                    <a:pt x="14695" y="110165"/>
                  </a:cubicBezTo>
                  <a:cubicBezTo>
                    <a:pt x="15133" y="109873"/>
                    <a:pt x="15553" y="109636"/>
                    <a:pt x="15991" y="109344"/>
                  </a:cubicBezTo>
                  <a:cubicBezTo>
                    <a:pt x="16630" y="110859"/>
                    <a:pt x="17324" y="112319"/>
                    <a:pt x="18017" y="113780"/>
                  </a:cubicBezTo>
                  <a:cubicBezTo>
                    <a:pt x="15097" y="115751"/>
                    <a:pt x="12413" y="118033"/>
                    <a:pt x="9967" y="120589"/>
                  </a:cubicBezTo>
                  <a:cubicBezTo>
                    <a:pt x="8383" y="122258"/>
                    <a:pt x="9889" y="124464"/>
                    <a:pt x="11667" y="124464"/>
                  </a:cubicBezTo>
                  <a:cubicBezTo>
                    <a:pt x="12184" y="124464"/>
                    <a:pt x="12723" y="124278"/>
                    <a:pt x="13216" y="123838"/>
                  </a:cubicBezTo>
                  <a:cubicBezTo>
                    <a:pt x="15516" y="121794"/>
                    <a:pt x="17689" y="119640"/>
                    <a:pt x="19989" y="117577"/>
                  </a:cubicBezTo>
                  <a:cubicBezTo>
                    <a:pt x="22307" y="121940"/>
                    <a:pt x="24991" y="126066"/>
                    <a:pt x="28021" y="129954"/>
                  </a:cubicBezTo>
                  <a:cubicBezTo>
                    <a:pt x="26384" y="129904"/>
                    <a:pt x="24746" y="129876"/>
                    <a:pt x="23112" y="129876"/>
                  </a:cubicBezTo>
                  <a:cubicBezTo>
                    <a:pt x="20556" y="129876"/>
                    <a:pt x="18008" y="129944"/>
                    <a:pt x="15480" y="130100"/>
                  </a:cubicBezTo>
                  <a:cubicBezTo>
                    <a:pt x="13271" y="130228"/>
                    <a:pt x="12705" y="133386"/>
                    <a:pt x="14951" y="134025"/>
                  </a:cubicBezTo>
                  <a:cubicBezTo>
                    <a:pt x="15151" y="134080"/>
                    <a:pt x="15370" y="134134"/>
                    <a:pt x="15590" y="134189"/>
                  </a:cubicBezTo>
                  <a:cubicBezTo>
                    <a:pt x="19277" y="143006"/>
                    <a:pt x="16721" y="154653"/>
                    <a:pt x="18912" y="164036"/>
                  </a:cubicBezTo>
                  <a:cubicBezTo>
                    <a:pt x="20993" y="172963"/>
                    <a:pt x="24954" y="181780"/>
                    <a:pt x="30559" y="189046"/>
                  </a:cubicBezTo>
                  <a:cubicBezTo>
                    <a:pt x="39029" y="200053"/>
                    <a:pt x="51150" y="207374"/>
                    <a:pt x="65079" y="208597"/>
                  </a:cubicBezTo>
                  <a:cubicBezTo>
                    <a:pt x="66452" y="208716"/>
                    <a:pt x="67836" y="208776"/>
                    <a:pt x="69223" y="208776"/>
                  </a:cubicBezTo>
                  <a:cubicBezTo>
                    <a:pt x="81608" y="208776"/>
                    <a:pt x="94260" y="204002"/>
                    <a:pt x="102173" y="194267"/>
                  </a:cubicBezTo>
                  <a:cubicBezTo>
                    <a:pt x="114331" y="179279"/>
                    <a:pt x="113528" y="154763"/>
                    <a:pt x="115718" y="136727"/>
                  </a:cubicBezTo>
                  <a:cubicBezTo>
                    <a:pt x="115755" y="136398"/>
                    <a:pt x="115718" y="136051"/>
                    <a:pt x="115627" y="135722"/>
                  </a:cubicBezTo>
                  <a:cubicBezTo>
                    <a:pt x="117395" y="133954"/>
                    <a:pt x="116909" y="130387"/>
                    <a:pt x="113862" y="130387"/>
                  </a:cubicBezTo>
                  <a:cubicBezTo>
                    <a:pt x="113794" y="130387"/>
                    <a:pt x="113725" y="130388"/>
                    <a:pt x="113655" y="130392"/>
                  </a:cubicBezTo>
                  <a:lnTo>
                    <a:pt x="109128" y="130629"/>
                  </a:lnTo>
                  <a:cubicBezTo>
                    <a:pt x="111903" y="124240"/>
                    <a:pt x="114659" y="117595"/>
                    <a:pt x="116923" y="110804"/>
                  </a:cubicBezTo>
                  <a:cubicBezTo>
                    <a:pt x="118548" y="112027"/>
                    <a:pt x="120154" y="113324"/>
                    <a:pt x="121724" y="114711"/>
                  </a:cubicBezTo>
                  <a:cubicBezTo>
                    <a:pt x="122139" y="115079"/>
                    <a:pt x="122597" y="115234"/>
                    <a:pt x="123039" y="115234"/>
                  </a:cubicBezTo>
                  <a:cubicBezTo>
                    <a:pt x="124659" y="115234"/>
                    <a:pt x="126084" y="113161"/>
                    <a:pt x="124535" y="111900"/>
                  </a:cubicBezTo>
                  <a:cubicBezTo>
                    <a:pt x="122472" y="110220"/>
                    <a:pt x="120300" y="108668"/>
                    <a:pt x="118073" y="107153"/>
                  </a:cubicBezTo>
                  <a:cubicBezTo>
                    <a:pt x="119132" y="103721"/>
                    <a:pt x="119990" y="100216"/>
                    <a:pt x="120683" y="96675"/>
                  </a:cubicBezTo>
                  <a:cubicBezTo>
                    <a:pt x="121268" y="96784"/>
                    <a:pt x="121852" y="96912"/>
                    <a:pt x="122436" y="96985"/>
                  </a:cubicBezTo>
                  <a:cubicBezTo>
                    <a:pt x="122540" y="97000"/>
                    <a:pt x="122642" y="97007"/>
                    <a:pt x="122741" y="97007"/>
                  </a:cubicBezTo>
                  <a:cubicBezTo>
                    <a:pt x="124827" y="97007"/>
                    <a:pt x="125705" y="93843"/>
                    <a:pt x="123422" y="93407"/>
                  </a:cubicBezTo>
                  <a:cubicBezTo>
                    <a:pt x="122728" y="93279"/>
                    <a:pt x="122016" y="93188"/>
                    <a:pt x="121322" y="93079"/>
                  </a:cubicBezTo>
                  <a:cubicBezTo>
                    <a:pt x="122472" y="85338"/>
                    <a:pt x="122472" y="77562"/>
                    <a:pt x="120629" y="69876"/>
                  </a:cubicBezTo>
                  <a:cubicBezTo>
                    <a:pt x="131180" y="67175"/>
                    <a:pt x="138628" y="58978"/>
                    <a:pt x="141494" y="49540"/>
                  </a:cubicBezTo>
                  <a:lnTo>
                    <a:pt x="145291" y="51567"/>
                  </a:lnTo>
                  <a:cubicBezTo>
                    <a:pt x="145604" y="51735"/>
                    <a:pt x="145911" y="51810"/>
                    <a:pt x="146201" y="51810"/>
                  </a:cubicBezTo>
                  <a:cubicBezTo>
                    <a:pt x="147853" y="51810"/>
                    <a:pt x="148927" y="49392"/>
                    <a:pt x="147171" y="48335"/>
                  </a:cubicBezTo>
                  <a:cubicBezTo>
                    <a:pt x="145711" y="47477"/>
                    <a:pt x="144214" y="46692"/>
                    <a:pt x="142662" y="45999"/>
                  </a:cubicBezTo>
                  <a:cubicBezTo>
                    <a:pt x="142571" y="45944"/>
                    <a:pt x="142462" y="45889"/>
                    <a:pt x="142370" y="45834"/>
                  </a:cubicBezTo>
                  <a:cubicBezTo>
                    <a:pt x="142699" y="43808"/>
                    <a:pt x="142827" y="41745"/>
                    <a:pt x="142717" y="39701"/>
                  </a:cubicBezTo>
                  <a:lnTo>
                    <a:pt x="142717" y="39701"/>
                  </a:lnTo>
                  <a:cubicBezTo>
                    <a:pt x="144397" y="40102"/>
                    <a:pt x="146021" y="40650"/>
                    <a:pt x="147774" y="40979"/>
                  </a:cubicBezTo>
                  <a:cubicBezTo>
                    <a:pt x="147867" y="40996"/>
                    <a:pt x="147960" y="41005"/>
                    <a:pt x="148054" y="41005"/>
                  </a:cubicBezTo>
                  <a:cubicBezTo>
                    <a:pt x="149417" y="41005"/>
                    <a:pt x="150783" y="39226"/>
                    <a:pt x="149417" y="38167"/>
                  </a:cubicBezTo>
                  <a:cubicBezTo>
                    <a:pt x="147427" y="36616"/>
                    <a:pt x="144853" y="35977"/>
                    <a:pt x="142297" y="35776"/>
                  </a:cubicBezTo>
                  <a:cubicBezTo>
                    <a:pt x="141220" y="30080"/>
                    <a:pt x="138300" y="24659"/>
                    <a:pt x="133170" y="20332"/>
                  </a:cubicBezTo>
                  <a:cubicBezTo>
                    <a:pt x="132732" y="19967"/>
                    <a:pt x="132257" y="19675"/>
                    <a:pt x="131801" y="19346"/>
                  </a:cubicBezTo>
                  <a:cubicBezTo>
                    <a:pt x="131965" y="19219"/>
                    <a:pt x="132111" y="19054"/>
                    <a:pt x="132239" y="18890"/>
                  </a:cubicBezTo>
                  <a:cubicBezTo>
                    <a:pt x="135452" y="13925"/>
                    <a:pt x="138993" y="3629"/>
                    <a:pt x="131016" y="982"/>
                  </a:cubicBezTo>
                  <a:cubicBezTo>
                    <a:pt x="129978" y="637"/>
                    <a:pt x="129016" y="479"/>
                    <a:pt x="128127" y="479"/>
                  </a:cubicBezTo>
                  <a:cubicBezTo>
                    <a:pt x="124590" y="479"/>
                    <a:pt x="122190" y="2983"/>
                    <a:pt x="120629" y="6221"/>
                  </a:cubicBezTo>
                  <a:cubicBezTo>
                    <a:pt x="119708" y="2807"/>
                    <a:pt x="118013" y="1"/>
                    <a:pt x="114921"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3" name="Google Shape;93;p13"/>
          <p:cNvGrpSpPr/>
          <p:nvPr/>
        </p:nvGrpSpPr>
        <p:grpSpPr>
          <a:xfrm>
            <a:off x="215527" y="3554720"/>
            <a:ext cx="721561" cy="1431405"/>
            <a:chOff x="2465400" y="238400"/>
            <a:chExt cx="2632475" cy="5222200"/>
          </a:xfrm>
        </p:grpSpPr>
        <p:sp>
          <p:nvSpPr>
            <p:cNvPr id="94" name="Google Shape;94;p13"/>
            <p:cNvSpPr/>
            <p:nvPr/>
          </p:nvSpPr>
          <p:spPr>
            <a:xfrm>
              <a:off x="2476100" y="238400"/>
              <a:ext cx="2611375" cy="4052950"/>
            </a:xfrm>
            <a:custGeom>
              <a:rect b="b" l="l" r="r" t="t"/>
              <a:pathLst>
                <a:path extrusionOk="0" h="162118" w="104455">
                  <a:moveTo>
                    <a:pt x="30292" y="106252"/>
                  </a:moveTo>
                  <a:cubicBezTo>
                    <a:pt x="30467" y="106544"/>
                    <a:pt x="30642" y="106855"/>
                    <a:pt x="30837" y="107147"/>
                  </a:cubicBezTo>
                  <a:cubicBezTo>
                    <a:pt x="29903" y="106953"/>
                    <a:pt x="28969" y="106855"/>
                    <a:pt x="28016" y="106836"/>
                  </a:cubicBezTo>
                  <a:cubicBezTo>
                    <a:pt x="28775" y="106603"/>
                    <a:pt x="29533" y="106408"/>
                    <a:pt x="30292" y="106252"/>
                  </a:cubicBezTo>
                  <a:close/>
                  <a:moveTo>
                    <a:pt x="81937" y="0"/>
                  </a:moveTo>
                  <a:cubicBezTo>
                    <a:pt x="81027" y="0"/>
                    <a:pt x="80099" y="103"/>
                    <a:pt x="79163" y="320"/>
                  </a:cubicBezTo>
                  <a:cubicBezTo>
                    <a:pt x="69552" y="2538"/>
                    <a:pt x="68618" y="13588"/>
                    <a:pt x="69280" y="21642"/>
                  </a:cubicBezTo>
                  <a:cubicBezTo>
                    <a:pt x="69416" y="23160"/>
                    <a:pt x="69572" y="24814"/>
                    <a:pt x="69766" y="26526"/>
                  </a:cubicBezTo>
                  <a:cubicBezTo>
                    <a:pt x="61887" y="31603"/>
                    <a:pt x="56479" y="40689"/>
                    <a:pt x="56790" y="50125"/>
                  </a:cubicBezTo>
                  <a:cubicBezTo>
                    <a:pt x="54998" y="49737"/>
                    <a:pt x="53180" y="49542"/>
                    <a:pt x="51363" y="49542"/>
                  </a:cubicBezTo>
                  <a:cubicBezTo>
                    <a:pt x="49352" y="49542"/>
                    <a:pt x="47342" y="49780"/>
                    <a:pt x="45370" y="50261"/>
                  </a:cubicBezTo>
                  <a:cubicBezTo>
                    <a:pt x="44514" y="40631"/>
                    <a:pt x="40895" y="29716"/>
                    <a:pt x="33094" y="23666"/>
                  </a:cubicBezTo>
                  <a:cubicBezTo>
                    <a:pt x="29289" y="20731"/>
                    <a:pt x="24484" y="18982"/>
                    <a:pt x="19766" y="18982"/>
                  </a:cubicBezTo>
                  <a:cubicBezTo>
                    <a:pt x="15727" y="18982"/>
                    <a:pt x="11752" y="20263"/>
                    <a:pt x="8522" y="23179"/>
                  </a:cubicBezTo>
                  <a:cubicBezTo>
                    <a:pt x="1577" y="29463"/>
                    <a:pt x="157" y="40592"/>
                    <a:pt x="3970" y="48918"/>
                  </a:cubicBezTo>
                  <a:cubicBezTo>
                    <a:pt x="8094" y="57946"/>
                    <a:pt x="17063" y="63276"/>
                    <a:pt x="26090" y="66700"/>
                  </a:cubicBezTo>
                  <a:cubicBezTo>
                    <a:pt x="23658" y="72342"/>
                    <a:pt x="22880" y="78723"/>
                    <a:pt x="23716" y="84930"/>
                  </a:cubicBezTo>
                  <a:cubicBezTo>
                    <a:pt x="24164" y="88276"/>
                    <a:pt x="25176" y="92089"/>
                    <a:pt x="26849" y="95396"/>
                  </a:cubicBezTo>
                  <a:cubicBezTo>
                    <a:pt x="15292" y="98509"/>
                    <a:pt x="7044" y="108723"/>
                    <a:pt x="3911" y="120104"/>
                  </a:cubicBezTo>
                  <a:cubicBezTo>
                    <a:pt x="1" y="134248"/>
                    <a:pt x="4592" y="149053"/>
                    <a:pt x="14222" y="159754"/>
                  </a:cubicBezTo>
                  <a:cubicBezTo>
                    <a:pt x="15008" y="160629"/>
                    <a:pt x="15962" y="160999"/>
                    <a:pt x="16908" y="160999"/>
                  </a:cubicBezTo>
                  <a:cubicBezTo>
                    <a:pt x="17603" y="160999"/>
                    <a:pt x="18294" y="160800"/>
                    <a:pt x="18911" y="160454"/>
                  </a:cubicBezTo>
                  <a:cubicBezTo>
                    <a:pt x="19514" y="160940"/>
                    <a:pt x="20234" y="161252"/>
                    <a:pt x="21012" y="161329"/>
                  </a:cubicBezTo>
                  <a:cubicBezTo>
                    <a:pt x="25763" y="161886"/>
                    <a:pt x="30670" y="162117"/>
                    <a:pt x="35606" y="162117"/>
                  </a:cubicBezTo>
                  <a:cubicBezTo>
                    <a:pt x="42758" y="162117"/>
                    <a:pt x="49973" y="161631"/>
                    <a:pt x="56868" y="160940"/>
                  </a:cubicBezTo>
                  <a:cubicBezTo>
                    <a:pt x="57140" y="160921"/>
                    <a:pt x="57412" y="160863"/>
                    <a:pt x="57665" y="160804"/>
                  </a:cubicBezTo>
                  <a:cubicBezTo>
                    <a:pt x="58424" y="161174"/>
                    <a:pt x="59244" y="161347"/>
                    <a:pt x="60066" y="161347"/>
                  </a:cubicBezTo>
                  <a:cubicBezTo>
                    <a:pt x="62657" y="161347"/>
                    <a:pt x="65268" y="159630"/>
                    <a:pt x="66050" y="156972"/>
                  </a:cubicBezTo>
                  <a:cubicBezTo>
                    <a:pt x="70447" y="141874"/>
                    <a:pt x="72237" y="125630"/>
                    <a:pt x="63657" y="111544"/>
                  </a:cubicBezTo>
                  <a:cubicBezTo>
                    <a:pt x="63346" y="110999"/>
                    <a:pt x="62976" y="110494"/>
                    <a:pt x="62626" y="109968"/>
                  </a:cubicBezTo>
                  <a:cubicBezTo>
                    <a:pt x="72237" y="102206"/>
                    <a:pt x="78035" y="87848"/>
                    <a:pt x="77762" y="76545"/>
                  </a:cubicBezTo>
                  <a:cubicBezTo>
                    <a:pt x="77743" y="75611"/>
                    <a:pt x="77665" y="74677"/>
                    <a:pt x="77568" y="73782"/>
                  </a:cubicBezTo>
                  <a:cubicBezTo>
                    <a:pt x="80933" y="72595"/>
                    <a:pt x="84143" y="70786"/>
                    <a:pt x="86945" y="68976"/>
                  </a:cubicBezTo>
                  <a:cubicBezTo>
                    <a:pt x="95641" y="63296"/>
                    <a:pt x="103151" y="55280"/>
                    <a:pt x="103910" y="44463"/>
                  </a:cubicBezTo>
                  <a:cubicBezTo>
                    <a:pt x="104454" y="36778"/>
                    <a:pt x="101069" y="29483"/>
                    <a:pt x="94863" y="25514"/>
                  </a:cubicBezTo>
                  <a:cubicBezTo>
                    <a:pt x="96342" y="20903"/>
                    <a:pt x="96692" y="15825"/>
                    <a:pt x="95914" y="12187"/>
                  </a:cubicBezTo>
                  <a:cubicBezTo>
                    <a:pt x="94525" y="5671"/>
                    <a:pt x="88706" y="0"/>
                    <a:pt x="81937" y="0"/>
                  </a:cubicBezTo>
                  <a:close/>
                </a:path>
              </a:pathLst>
            </a:custGeom>
            <a:solidFill>
              <a:srgbClr val="32A9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p:nvPr/>
          </p:nvSpPr>
          <p:spPr>
            <a:xfrm>
              <a:off x="2465400" y="389150"/>
              <a:ext cx="2632475" cy="5071450"/>
            </a:xfrm>
            <a:custGeom>
              <a:rect b="b" l="l" r="r" t="t"/>
              <a:pathLst>
                <a:path extrusionOk="0" h="202858" w="105299">
                  <a:moveTo>
                    <a:pt x="86380" y="4997"/>
                  </a:moveTo>
                  <a:cubicBezTo>
                    <a:pt x="87118" y="4997"/>
                    <a:pt x="87908" y="5082"/>
                    <a:pt x="88754" y="5262"/>
                  </a:cubicBezTo>
                  <a:cubicBezTo>
                    <a:pt x="92762" y="6099"/>
                    <a:pt x="94630" y="8453"/>
                    <a:pt x="95194" y="11371"/>
                  </a:cubicBezTo>
                  <a:lnTo>
                    <a:pt x="92937" y="12344"/>
                  </a:lnTo>
                  <a:cubicBezTo>
                    <a:pt x="92076" y="12713"/>
                    <a:pt x="92548" y="14066"/>
                    <a:pt x="93365" y="14066"/>
                  </a:cubicBezTo>
                  <a:cubicBezTo>
                    <a:pt x="93452" y="14066"/>
                    <a:pt x="93543" y="14051"/>
                    <a:pt x="93637" y="14017"/>
                  </a:cubicBezTo>
                  <a:cubicBezTo>
                    <a:pt x="94221" y="13803"/>
                    <a:pt x="94805" y="13589"/>
                    <a:pt x="95388" y="13375"/>
                  </a:cubicBezTo>
                  <a:lnTo>
                    <a:pt x="95408" y="13356"/>
                  </a:lnTo>
                  <a:lnTo>
                    <a:pt x="95408" y="13356"/>
                  </a:lnTo>
                  <a:cubicBezTo>
                    <a:pt x="95427" y="17247"/>
                    <a:pt x="93696" y="21721"/>
                    <a:pt x="91750" y="24970"/>
                  </a:cubicBezTo>
                  <a:cubicBezTo>
                    <a:pt x="89096" y="23048"/>
                    <a:pt x="86235" y="22212"/>
                    <a:pt x="83326" y="22212"/>
                  </a:cubicBezTo>
                  <a:cubicBezTo>
                    <a:pt x="81438" y="22212"/>
                    <a:pt x="79530" y="22564"/>
                    <a:pt x="77645" y="23200"/>
                  </a:cubicBezTo>
                  <a:cubicBezTo>
                    <a:pt x="76789" y="19562"/>
                    <a:pt x="76848" y="14737"/>
                    <a:pt x="78365" y="10963"/>
                  </a:cubicBezTo>
                  <a:cubicBezTo>
                    <a:pt x="79241" y="11566"/>
                    <a:pt x="80097" y="12188"/>
                    <a:pt x="80972" y="12791"/>
                  </a:cubicBezTo>
                  <a:cubicBezTo>
                    <a:pt x="81077" y="12869"/>
                    <a:pt x="81187" y="12903"/>
                    <a:pt x="81295" y="12903"/>
                  </a:cubicBezTo>
                  <a:cubicBezTo>
                    <a:pt x="81805" y="12903"/>
                    <a:pt x="82252" y="12143"/>
                    <a:pt x="81770" y="11741"/>
                  </a:cubicBezTo>
                  <a:cubicBezTo>
                    <a:pt x="80875" y="10982"/>
                    <a:pt x="79980" y="10223"/>
                    <a:pt x="79066" y="9445"/>
                  </a:cubicBezTo>
                  <a:cubicBezTo>
                    <a:pt x="79572" y="8531"/>
                    <a:pt x="80214" y="7714"/>
                    <a:pt x="80992" y="6994"/>
                  </a:cubicBezTo>
                  <a:cubicBezTo>
                    <a:pt x="81653" y="7908"/>
                    <a:pt x="82334" y="8803"/>
                    <a:pt x="83054" y="9679"/>
                  </a:cubicBezTo>
                  <a:cubicBezTo>
                    <a:pt x="83210" y="9854"/>
                    <a:pt x="83398" y="9929"/>
                    <a:pt x="83585" y="9929"/>
                  </a:cubicBezTo>
                  <a:cubicBezTo>
                    <a:pt x="84142" y="9929"/>
                    <a:pt x="84688" y="9269"/>
                    <a:pt x="84338" y="8686"/>
                  </a:cubicBezTo>
                  <a:cubicBezTo>
                    <a:pt x="83774" y="7733"/>
                    <a:pt x="83151" y="6819"/>
                    <a:pt x="82529" y="5924"/>
                  </a:cubicBezTo>
                  <a:cubicBezTo>
                    <a:pt x="83620" y="5339"/>
                    <a:pt x="84895" y="4997"/>
                    <a:pt x="86380" y="4997"/>
                  </a:cubicBezTo>
                  <a:close/>
                  <a:moveTo>
                    <a:pt x="22893" y="19788"/>
                  </a:moveTo>
                  <a:cubicBezTo>
                    <a:pt x="27820" y="19788"/>
                    <a:pt x="32719" y="22305"/>
                    <a:pt x="35973" y="26274"/>
                  </a:cubicBezTo>
                  <a:cubicBezTo>
                    <a:pt x="35409" y="26896"/>
                    <a:pt x="34864" y="27499"/>
                    <a:pt x="34300" y="28122"/>
                  </a:cubicBezTo>
                  <a:cubicBezTo>
                    <a:pt x="33762" y="28720"/>
                    <a:pt x="34280" y="29513"/>
                    <a:pt x="34902" y="29513"/>
                  </a:cubicBezTo>
                  <a:cubicBezTo>
                    <a:pt x="35090" y="29513"/>
                    <a:pt x="35287" y="29441"/>
                    <a:pt x="35467" y="29270"/>
                  </a:cubicBezTo>
                  <a:cubicBezTo>
                    <a:pt x="35992" y="28783"/>
                    <a:pt x="36537" y="28278"/>
                    <a:pt x="37082" y="27772"/>
                  </a:cubicBezTo>
                  <a:cubicBezTo>
                    <a:pt x="37277" y="28103"/>
                    <a:pt x="37510" y="28414"/>
                    <a:pt x="37705" y="28745"/>
                  </a:cubicBezTo>
                  <a:cubicBezTo>
                    <a:pt x="38055" y="29367"/>
                    <a:pt x="38347" y="30029"/>
                    <a:pt x="38638" y="30671"/>
                  </a:cubicBezTo>
                  <a:cubicBezTo>
                    <a:pt x="38016" y="31176"/>
                    <a:pt x="37374" y="31702"/>
                    <a:pt x="36751" y="32208"/>
                  </a:cubicBezTo>
                  <a:cubicBezTo>
                    <a:pt x="36198" y="32663"/>
                    <a:pt x="36706" y="33500"/>
                    <a:pt x="37320" y="33500"/>
                  </a:cubicBezTo>
                  <a:cubicBezTo>
                    <a:pt x="37440" y="33500"/>
                    <a:pt x="37564" y="33468"/>
                    <a:pt x="37685" y="33394"/>
                  </a:cubicBezTo>
                  <a:cubicBezTo>
                    <a:pt x="38230" y="33064"/>
                    <a:pt x="38794" y="32733"/>
                    <a:pt x="39358" y="32383"/>
                  </a:cubicBezTo>
                  <a:cubicBezTo>
                    <a:pt x="41518" y="38102"/>
                    <a:pt x="42043" y="44600"/>
                    <a:pt x="43288" y="50456"/>
                  </a:cubicBezTo>
                  <a:cubicBezTo>
                    <a:pt x="43327" y="50631"/>
                    <a:pt x="43405" y="50826"/>
                    <a:pt x="43522" y="50982"/>
                  </a:cubicBezTo>
                  <a:cubicBezTo>
                    <a:pt x="40681" y="52635"/>
                    <a:pt x="38230" y="54873"/>
                    <a:pt x="36343" y="57557"/>
                  </a:cubicBezTo>
                  <a:cubicBezTo>
                    <a:pt x="33424" y="56351"/>
                    <a:pt x="30565" y="54970"/>
                    <a:pt x="27821" y="53433"/>
                  </a:cubicBezTo>
                  <a:cubicBezTo>
                    <a:pt x="28697" y="52635"/>
                    <a:pt x="29611" y="51896"/>
                    <a:pt x="30545" y="51176"/>
                  </a:cubicBezTo>
                  <a:cubicBezTo>
                    <a:pt x="31149" y="50703"/>
                    <a:pt x="30588" y="49804"/>
                    <a:pt x="29944" y="49804"/>
                  </a:cubicBezTo>
                  <a:cubicBezTo>
                    <a:pt x="29820" y="49804"/>
                    <a:pt x="29694" y="49837"/>
                    <a:pt x="29572" y="49912"/>
                  </a:cubicBezTo>
                  <a:cubicBezTo>
                    <a:pt x="28327" y="50670"/>
                    <a:pt x="27140" y="51487"/>
                    <a:pt x="25993" y="52382"/>
                  </a:cubicBezTo>
                  <a:cubicBezTo>
                    <a:pt x="25623" y="52168"/>
                    <a:pt x="25273" y="51954"/>
                    <a:pt x="24923" y="51740"/>
                  </a:cubicBezTo>
                  <a:cubicBezTo>
                    <a:pt x="25192" y="51264"/>
                    <a:pt x="24763" y="50620"/>
                    <a:pt x="24237" y="50620"/>
                  </a:cubicBezTo>
                  <a:cubicBezTo>
                    <a:pt x="24118" y="50620"/>
                    <a:pt x="23994" y="50653"/>
                    <a:pt x="23872" y="50729"/>
                  </a:cubicBezTo>
                  <a:cubicBezTo>
                    <a:pt x="23794" y="50787"/>
                    <a:pt x="23697" y="50865"/>
                    <a:pt x="23600" y="50923"/>
                  </a:cubicBezTo>
                  <a:cubicBezTo>
                    <a:pt x="13211" y="44270"/>
                    <a:pt x="3425" y="34406"/>
                    <a:pt x="11577" y="25301"/>
                  </a:cubicBezTo>
                  <a:lnTo>
                    <a:pt x="11577" y="25301"/>
                  </a:lnTo>
                  <a:cubicBezTo>
                    <a:pt x="12219" y="25729"/>
                    <a:pt x="12861" y="26157"/>
                    <a:pt x="13522" y="26546"/>
                  </a:cubicBezTo>
                  <a:cubicBezTo>
                    <a:pt x="13631" y="26612"/>
                    <a:pt x="13742" y="26641"/>
                    <a:pt x="13847" y="26641"/>
                  </a:cubicBezTo>
                  <a:cubicBezTo>
                    <a:pt x="14361" y="26641"/>
                    <a:pt x="14756" y="25951"/>
                    <a:pt x="14320" y="25515"/>
                  </a:cubicBezTo>
                  <a:cubicBezTo>
                    <a:pt x="13833" y="25029"/>
                    <a:pt x="13308" y="24542"/>
                    <a:pt x="12802" y="24056"/>
                  </a:cubicBezTo>
                  <a:cubicBezTo>
                    <a:pt x="13425" y="23472"/>
                    <a:pt x="14067" y="22928"/>
                    <a:pt x="14748" y="22422"/>
                  </a:cubicBezTo>
                  <a:cubicBezTo>
                    <a:pt x="15643" y="21760"/>
                    <a:pt x="16635" y="21215"/>
                    <a:pt x="17666" y="20787"/>
                  </a:cubicBezTo>
                  <a:cubicBezTo>
                    <a:pt x="18308" y="21702"/>
                    <a:pt x="18989" y="22577"/>
                    <a:pt x="19709" y="23433"/>
                  </a:cubicBezTo>
                  <a:cubicBezTo>
                    <a:pt x="19854" y="23613"/>
                    <a:pt x="20042" y="23688"/>
                    <a:pt x="20234" y="23688"/>
                  </a:cubicBezTo>
                  <a:cubicBezTo>
                    <a:pt x="20811" y="23688"/>
                    <a:pt x="21421" y="23006"/>
                    <a:pt x="21012" y="22422"/>
                  </a:cubicBezTo>
                  <a:cubicBezTo>
                    <a:pt x="20506" y="21682"/>
                    <a:pt x="20020" y="20943"/>
                    <a:pt x="19573" y="20184"/>
                  </a:cubicBezTo>
                  <a:cubicBezTo>
                    <a:pt x="20668" y="19916"/>
                    <a:pt x="21782" y="19788"/>
                    <a:pt x="22893" y="19788"/>
                  </a:cubicBezTo>
                  <a:close/>
                  <a:moveTo>
                    <a:pt x="82997" y="26228"/>
                  </a:moveTo>
                  <a:cubicBezTo>
                    <a:pt x="85691" y="26228"/>
                    <a:pt x="88259" y="26919"/>
                    <a:pt x="90330" y="28414"/>
                  </a:cubicBezTo>
                  <a:cubicBezTo>
                    <a:pt x="90466" y="28608"/>
                    <a:pt x="90680" y="28783"/>
                    <a:pt x="90894" y="28881"/>
                  </a:cubicBezTo>
                  <a:lnTo>
                    <a:pt x="90914" y="28881"/>
                  </a:lnTo>
                  <a:cubicBezTo>
                    <a:pt x="92392" y="30145"/>
                    <a:pt x="93501" y="31799"/>
                    <a:pt x="94143" y="33647"/>
                  </a:cubicBezTo>
                  <a:cubicBezTo>
                    <a:pt x="93754" y="33881"/>
                    <a:pt x="93365" y="34153"/>
                    <a:pt x="92995" y="34425"/>
                  </a:cubicBezTo>
                  <a:cubicBezTo>
                    <a:pt x="92221" y="34974"/>
                    <a:pt x="92677" y="36124"/>
                    <a:pt x="93410" y="36124"/>
                  </a:cubicBezTo>
                  <a:cubicBezTo>
                    <a:pt x="93561" y="36124"/>
                    <a:pt x="93724" y="36075"/>
                    <a:pt x="93890" y="35962"/>
                  </a:cubicBezTo>
                  <a:cubicBezTo>
                    <a:pt x="94143" y="35787"/>
                    <a:pt x="94396" y="35632"/>
                    <a:pt x="94649" y="35476"/>
                  </a:cubicBezTo>
                  <a:cubicBezTo>
                    <a:pt x="94688" y="35651"/>
                    <a:pt x="94746" y="35807"/>
                    <a:pt x="94785" y="35982"/>
                  </a:cubicBezTo>
                  <a:cubicBezTo>
                    <a:pt x="95933" y="42402"/>
                    <a:pt x="93540" y="47558"/>
                    <a:pt x="89630" y="51740"/>
                  </a:cubicBezTo>
                  <a:cubicBezTo>
                    <a:pt x="89494" y="51643"/>
                    <a:pt x="89377" y="51546"/>
                    <a:pt x="89260" y="51449"/>
                  </a:cubicBezTo>
                  <a:cubicBezTo>
                    <a:pt x="89153" y="51363"/>
                    <a:pt x="89037" y="51326"/>
                    <a:pt x="88927" y="51326"/>
                  </a:cubicBezTo>
                  <a:cubicBezTo>
                    <a:pt x="88536" y="51326"/>
                    <a:pt x="88211" y="51785"/>
                    <a:pt x="88560" y="52149"/>
                  </a:cubicBezTo>
                  <a:cubicBezTo>
                    <a:pt x="88657" y="52266"/>
                    <a:pt x="88774" y="52382"/>
                    <a:pt x="88871" y="52499"/>
                  </a:cubicBezTo>
                  <a:cubicBezTo>
                    <a:pt x="88093" y="53277"/>
                    <a:pt x="87276" y="54017"/>
                    <a:pt x="86400" y="54736"/>
                  </a:cubicBezTo>
                  <a:lnTo>
                    <a:pt x="86108" y="54192"/>
                  </a:lnTo>
                  <a:cubicBezTo>
                    <a:pt x="85956" y="53893"/>
                    <a:pt x="85692" y="53766"/>
                    <a:pt x="85422" y="53766"/>
                  </a:cubicBezTo>
                  <a:cubicBezTo>
                    <a:pt x="84900" y="53766"/>
                    <a:pt x="84353" y="54238"/>
                    <a:pt x="84533" y="54853"/>
                  </a:cubicBezTo>
                  <a:cubicBezTo>
                    <a:pt x="84630" y="55203"/>
                    <a:pt x="84766" y="55554"/>
                    <a:pt x="84902" y="55884"/>
                  </a:cubicBezTo>
                  <a:cubicBezTo>
                    <a:pt x="82276" y="57791"/>
                    <a:pt x="79533" y="59484"/>
                    <a:pt x="76653" y="60943"/>
                  </a:cubicBezTo>
                  <a:cubicBezTo>
                    <a:pt x="76331" y="60620"/>
                    <a:pt x="75907" y="60462"/>
                    <a:pt x="75484" y="60462"/>
                  </a:cubicBezTo>
                  <a:cubicBezTo>
                    <a:pt x="74961" y="60462"/>
                    <a:pt x="74438" y="60703"/>
                    <a:pt x="74105" y="61176"/>
                  </a:cubicBezTo>
                  <a:lnTo>
                    <a:pt x="73093" y="62635"/>
                  </a:lnTo>
                  <a:cubicBezTo>
                    <a:pt x="70583" y="56546"/>
                    <a:pt x="65739" y="51371"/>
                    <a:pt x="59377" y="49464"/>
                  </a:cubicBezTo>
                  <a:cubicBezTo>
                    <a:pt x="59455" y="49328"/>
                    <a:pt x="59513" y="49153"/>
                    <a:pt x="59533" y="48997"/>
                  </a:cubicBezTo>
                  <a:cubicBezTo>
                    <a:pt x="60078" y="44600"/>
                    <a:pt x="62198" y="40223"/>
                    <a:pt x="65117" y="36488"/>
                  </a:cubicBezTo>
                  <a:cubicBezTo>
                    <a:pt x="65583" y="36877"/>
                    <a:pt x="66050" y="37246"/>
                    <a:pt x="66517" y="37616"/>
                  </a:cubicBezTo>
                  <a:cubicBezTo>
                    <a:pt x="66712" y="37771"/>
                    <a:pt x="66919" y="37837"/>
                    <a:pt x="67113" y="37837"/>
                  </a:cubicBezTo>
                  <a:cubicBezTo>
                    <a:pt x="67774" y="37837"/>
                    <a:pt x="68295" y="37071"/>
                    <a:pt x="67723" y="36410"/>
                  </a:cubicBezTo>
                  <a:cubicBezTo>
                    <a:pt x="67315" y="35923"/>
                    <a:pt x="66867" y="35437"/>
                    <a:pt x="66439" y="34951"/>
                  </a:cubicBezTo>
                  <a:cubicBezTo>
                    <a:pt x="67334" y="33939"/>
                    <a:pt x="68288" y="32966"/>
                    <a:pt x="69299" y="32071"/>
                  </a:cubicBezTo>
                  <a:cubicBezTo>
                    <a:pt x="69513" y="32422"/>
                    <a:pt x="69727" y="32752"/>
                    <a:pt x="69941" y="33083"/>
                  </a:cubicBezTo>
                  <a:cubicBezTo>
                    <a:pt x="70098" y="33315"/>
                    <a:pt x="70347" y="33417"/>
                    <a:pt x="70593" y="33417"/>
                  </a:cubicBezTo>
                  <a:cubicBezTo>
                    <a:pt x="71050" y="33417"/>
                    <a:pt x="71493" y="33063"/>
                    <a:pt x="71303" y="32519"/>
                  </a:cubicBezTo>
                  <a:cubicBezTo>
                    <a:pt x="71109" y="31994"/>
                    <a:pt x="70895" y="31449"/>
                    <a:pt x="70681" y="30943"/>
                  </a:cubicBezTo>
                  <a:cubicBezTo>
                    <a:pt x="71420" y="30359"/>
                    <a:pt x="72159" y="29795"/>
                    <a:pt x="72918" y="29309"/>
                  </a:cubicBezTo>
                  <a:cubicBezTo>
                    <a:pt x="75981" y="27332"/>
                    <a:pt x="79590" y="26228"/>
                    <a:pt x="82997" y="26228"/>
                  </a:cubicBezTo>
                  <a:close/>
                  <a:moveTo>
                    <a:pt x="54032" y="52066"/>
                  </a:moveTo>
                  <a:cubicBezTo>
                    <a:pt x="56858" y="52066"/>
                    <a:pt x="59719" y="52826"/>
                    <a:pt x="62412" y="54542"/>
                  </a:cubicBezTo>
                  <a:cubicBezTo>
                    <a:pt x="73015" y="61312"/>
                    <a:pt x="73210" y="72227"/>
                    <a:pt x="68910" y="81876"/>
                  </a:cubicBezTo>
                  <a:lnTo>
                    <a:pt x="67976" y="81293"/>
                  </a:lnTo>
                  <a:cubicBezTo>
                    <a:pt x="67802" y="81187"/>
                    <a:pt x="67632" y="81141"/>
                    <a:pt x="67471" y="81141"/>
                  </a:cubicBezTo>
                  <a:cubicBezTo>
                    <a:pt x="66628" y="81141"/>
                    <a:pt x="66085" y="82419"/>
                    <a:pt x="66984" y="83024"/>
                  </a:cubicBezTo>
                  <a:cubicBezTo>
                    <a:pt x="67334" y="83258"/>
                    <a:pt x="67685" y="83472"/>
                    <a:pt x="68035" y="83724"/>
                  </a:cubicBezTo>
                  <a:cubicBezTo>
                    <a:pt x="67315" y="85125"/>
                    <a:pt x="66517" y="86487"/>
                    <a:pt x="65642" y="87791"/>
                  </a:cubicBezTo>
                  <a:cubicBezTo>
                    <a:pt x="65058" y="87888"/>
                    <a:pt x="64669" y="88452"/>
                    <a:pt x="64766" y="89036"/>
                  </a:cubicBezTo>
                  <a:cubicBezTo>
                    <a:pt x="62704" y="91915"/>
                    <a:pt x="60292" y="94503"/>
                    <a:pt x="57549" y="96759"/>
                  </a:cubicBezTo>
                  <a:cubicBezTo>
                    <a:pt x="52423" y="92576"/>
                    <a:pt x="46100" y="90044"/>
                    <a:pt x="39287" y="90044"/>
                  </a:cubicBezTo>
                  <a:cubicBezTo>
                    <a:pt x="38781" y="90044"/>
                    <a:pt x="38273" y="90058"/>
                    <a:pt x="37763" y="90086"/>
                  </a:cubicBezTo>
                  <a:cubicBezTo>
                    <a:pt x="35020" y="85573"/>
                    <a:pt x="33600" y="80359"/>
                    <a:pt x="33658" y="75067"/>
                  </a:cubicBezTo>
                  <a:lnTo>
                    <a:pt x="33989" y="75048"/>
                  </a:lnTo>
                  <a:cubicBezTo>
                    <a:pt x="35098" y="75028"/>
                    <a:pt x="35098" y="73374"/>
                    <a:pt x="33989" y="73335"/>
                  </a:cubicBezTo>
                  <a:lnTo>
                    <a:pt x="33755" y="73335"/>
                  </a:lnTo>
                  <a:cubicBezTo>
                    <a:pt x="33833" y="72304"/>
                    <a:pt x="33969" y="71273"/>
                    <a:pt x="34164" y="70242"/>
                  </a:cubicBezTo>
                  <a:cubicBezTo>
                    <a:pt x="34650" y="70242"/>
                    <a:pt x="35136" y="70203"/>
                    <a:pt x="35623" y="70203"/>
                  </a:cubicBezTo>
                  <a:cubicBezTo>
                    <a:pt x="35629" y="70203"/>
                    <a:pt x="35636" y="70203"/>
                    <a:pt x="35642" y="70203"/>
                  </a:cubicBezTo>
                  <a:cubicBezTo>
                    <a:pt x="36809" y="70203"/>
                    <a:pt x="36784" y="68452"/>
                    <a:pt x="35623" y="68374"/>
                  </a:cubicBezTo>
                  <a:cubicBezTo>
                    <a:pt x="35448" y="68365"/>
                    <a:pt x="35282" y="68365"/>
                    <a:pt x="35117" y="68365"/>
                  </a:cubicBezTo>
                  <a:cubicBezTo>
                    <a:pt x="34952" y="68365"/>
                    <a:pt x="34786" y="68365"/>
                    <a:pt x="34611" y="68355"/>
                  </a:cubicBezTo>
                  <a:cubicBezTo>
                    <a:pt x="35039" y="66876"/>
                    <a:pt x="35564" y="65417"/>
                    <a:pt x="36245" y="64036"/>
                  </a:cubicBezTo>
                  <a:cubicBezTo>
                    <a:pt x="39549" y="57218"/>
                    <a:pt x="46672" y="52066"/>
                    <a:pt x="54032" y="52066"/>
                  </a:cubicBezTo>
                  <a:close/>
                  <a:moveTo>
                    <a:pt x="39098" y="93425"/>
                  </a:moveTo>
                  <a:cubicBezTo>
                    <a:pt x="49481" y="93425"/>
                    <a:pt x="58012" y="99693"/>
                    <a:pt x="62782" y="108413"/>
                  </a:cubicBezTo>
                  <a:cubicBezTo>
                    <a:pt x="62685" y="108413"/>
                    <a:pt x="62587" y="108452"/>
                    <a:pt x="62490" y="108452"/>
                  </a:cubicBezTo>
                  <a:cubicBezTo>
                    <a:pt x="61582" y="108510"/>
                    <a:pt x="61537" y="109911"/>
                    <a:pt x="62471" y="109911"/>
                  </a:cubicBezTo>
                  <a:cubicBezTo>
                    <a:pt x="62477" y="109911"/>
                    <a:pt x="62484" y="109911"/>
                    <a:pt x="62490" y="109911"/>
                  </a:cubicBezTo>
                  <a:cubicBezTo>
                    <a:pt x="62840" y="109891"/>
                    <a:pt x="63171" y="109853"/>
                    <a:pt x="63521" y="109814"/>
                  </a:cubicBezTo>
                  <a:cubicBezTo>
                    <a:pt x="64124" y="111059"/>
                    <a:pt x="64650" y="112323"/>
                    <a:pt x="65097" y="113627"/>
                  </a:cubicBezTo>
                  <a:cubicBezTo>
                    <a:pt x="64416" y="113724"/>
                    <a:pt x="63755" y="113841"/>
                    <a:pt x="63074" y="113977"/>
                  </a:cubicBezTo>
                  <a:cubicBezTo>
                    <a:pt x="62140" y="114152"/>
                    <a:pt x="62432" y="115533"/>
                    <a:pt x="63288" y="115572"/>
                  </a:cubicBezTo>
                  <a:cubicBezTo>
                    <a:pt x="63554" y="115585"/>
                    <a:pt x="63820" y="115592"/>
                    <a:pt x="64085" y="115592"/>
                  </a:cubicBezTo>
                  <a:cubicBezTo>
                    <a:pt x="64617" y="115592"/>
                    <a:pt x="65149" y="115566"/>
                    <a:pt x="65681" y="115514"/>
                  </a:cubicBezTo>
                  <a:cubicBezTo>
                    <a:pt x="67276" y="121292"/>
                    <a:pt x="67354" y="127129"/>
                    <a:pt x="66362" y="132848"/>
                  </a:cubicBezTo>
                  <a:cubicBezTo>
                    <a:pt x="65778" y="132595"/>
                    <a:pt x="65155" y="132343"/>
                    <a:pt x="64552" y="132070"/>
                  </a:cubicBezTo>
                  <a:cubicBezTo>
                    <a:pt x="64403" y="132001"/>
                    <a:pt x="64258" y="131971"/>
                    <a:pt x="64120" y="131971"/>
                  </a:cubicBezTo>
                  <a:cubicBezTo>
                    <a:pt x="63286" y="131971"/>
                    <a:pt x="62750" y="133095"/>
                    <a:pt x="63618" y="133646"/>
                  </a:cubicBezTo>
                  <a:cubicBezTo>
                    <a:pt x="64358" y="134113"/>
                    <a:pt x="65136" y="134541"/>
                    <a:pt x="65934" y="134930"/>
                  </a:cubicBezTo>
                  <a:cubicBezTo>
                    <a:pt x="65603" y="136428"/>
                    <a:pt x="65233" y="137926"/>
                    <a:pt x="64766" y="139405"/>
                  </a:cubicBezTo>
                  <a:cubicBezTo>
                    <a:pt x="63957" y="139280"/>
                    <a:pt x="63135" y="139218"/>
                    <a:pt x="62301" y="139218"/>
                  </a:cubicBezTo>
                  <a:cubicBezTo>
                    <a:pt x="62092" y="139218"/>
                    <a:pt x="61883" y="139222"/>
                    <a:pt x="61673" y="139230"/>
                  </a:cubicBezTo>
                  <a:cubicBezTo>
                    <a:pt x="60817" y="139288"/>
                    <a:pt x="60545" y="140669"/>
                    <a:pt x="61459" y="140825"/>
                  </a:cubicBezTo>
                  <a:cubicBezTo>
                    <a:pt x="62393" y="140981"/>
                    <a:pt x="63268" y="141156"/>
                    <a:pt x="64124" y="141331"/>
                  </a:cubicBezTo>
                  <a:cubicBezTo>
                    <a:pt x="62665" y="145455"/>
                    <a:pt x="60836" y="149424"/>
                    <a:pt x="58657" y="153198"/>
                  </a:cubicBezTo>
                  <a:cubicBezTo>
                    <a:pt x="58521" y="153412"/>
                    <a:pt x="58443" y="153646"/>
                    <a:pt x="58405" y="153899"/>
                  </a:cubicBezTo>
                  <a:cubicBezTo>
                    <a:pt x="51693" y="153918"/>
                    <a:pt x="44981" y="153918"/>
                    <a:pt x="38269" y="153918"/>
                  </a:cubicBezTo>
                  <a:cubicBezTo>
                    <a:pt x="33658" y="153918"/>
                    <a:pt x="28950" y="153704"/>
                    <a:pt x="24242" y="153704"/>
                  </a:cubicBezTo>
                  <a:cubicBezTo>
                    <a:pt x="20662" y="149833"/>
                    <a:pt x="18269" y="145475"/>
                    <a:pt x="16654" y="140786"/>
                  </a:cubicBezTo>
                  <a:cubicBezTo>
                    <a:pt x="17744" y="140066"/>
                    <a:pt x="18814" y="139307"/>
                    <a:pt x="19864" y="138568"/>
                  </a:cubicBezTo>
                  <a:cubicBezTo>
                    <a:pt x="20571" y="138059"/>
                    <a:pt x="20167" y="137035"/>
                    <a:pt x="19449" y="137035"/>
                  </a:cubicBezTo>
                  <a:cubicBezTo>
                    <a:pt x="19318" y="137035"/>
                    <a:pt x="19176" y="137070"/>
                    <a:pt x="19028" y="137148"/>
                  </a:cubicBezTo>
                  <a:cubicBezTo>
                    <a:pt x="18036" y="137693"/>
                    <a:pt x="17024" y="138257"/>
                    <a:pt x="16032" y="138821"/>
                  </a:cubicBezTo>
                  <a:cubicBezTo>
                    <a:pt x="15701" y="137673"/>
                    <a:pt x="15370" y="136525"/>
                    <a:pt x="15137" y="135378"/>
                  </a:cubicBezTo>
                  <a:cubicBezTo>
                    <a:pt x="16421" y="134774"/>
                    <a:pt x="17705" y="134152"/>
                    <a:pt x="18950" y="133529"/>
                  </a:cubicBezTo>
                  <a:cubicBezTo>
                    <a:pt x="19788" y="133093"/>
                    <a:pt x="19357" y="131762"/>
                    <a:pt x="18542" y="131762"/>
                  </a:cubicBezTo>
                  <a:cubicBezTo>
                    <a:pt x="18449" y="131762"/>
                    <a:pt x="18351" y="131779"/>
                    <a:pt x="18250" y="131817"/>
                  </a:cubicBezTo>
                  <a:cubicBezTo>
                    <a:pt x="17063" y="132245"/>
                    <a:pt x="15876" y="132693"/>
                    <a:pt x="14689" y="133160"/>
                  </a:cubicBezTo>
                  <a:cubicBezTo>
                    <a:pt x="14047" y="129463"/>
                    <a:pt x="13658" y="125708"/>
                    <a:pt x="13522" y="121954"/>
                  </a:cubicBezTo>
                  <a:cubicBezTo>
                    <a:pt x="13250" y="115864"/>
                    <a:pt x="14008" y="110884"/>
                    <a:pt x="16693" y="106565"/>
                  </a:cubicBezTo>
                  <a:cubicBezTo>
                    <a:pt x="17763" y="106895"/>
                    <a:pt x="18853" y="107207"/>
                    <a:pt x="19942" y="107479"/>
                  </a:cubicBezTo>
                  <a:cubicBezTo>
                    <a:pt x="20000" y="107494"/>
                    <a:pt x="20057" y="107501"/>
                    <a:pt x="20112" y="107501"/>
                  </a:cubicBezTo>
                  <a:cubicBezTo>
                    <a:pt x="20759" y="107501"/>
                    <a:pt x="21168" y="106519"/>
                    <a:pt x="20487" y="106214"/>
                  </a:cubicBezTo>
                  <a:cubicBezTo>
                    <a:pt x="19592" y="105786"/>
                    <a:pt x="18678" y="105397"/>
                    <a:pt x="17744" y="105008"/>
                  </a:cubicBezTo>
                  <a:cubicBezTo>
                    <a:pt x="18931" y="103452"/>
                    <a:pt x="20312" y="102032"/>
                    <a:pt x="21829" y="100787"/>
                  </a:cubicBezTo>
                  <a:cubicBezTo>
                    <a:pt x="22004" y="101001"/>
                    <a:pt x="22160" y="101215"/>
                    <a:pt x="22335" y="101429"/>
                  </a:cubicBezTo>
                  <a:cubicBezTo>
                    <a:pt x="22479" y="101602"/>
                    <a:pt x="22645" y="101675"/>
                    <a:pt x="22808" y="101675"/>
                  </a:cubicBezTo>
                  <a:cubicBezTo>
                    <a:pt x="23285" y="101675"/>
                    <a:pt x="23729" y="101055"/>
                    <a:pt x="23483" y="100534"/>
                  </a:cubicBezTo>
                  <a:cubicBezTo>
                    <a:pt x="23366" y="100281"/>
                    <a:pt x="23230" y="100047"/>
                    <a:pt x="23094" y="99794"/>
                  </a:cubicBezTo>
                  <a:cubicBezTo>
                    <a:pt x="27666" y="96370"/>
                    <a:pt x="32607" y="93588"/>
                    <a:pt x="38483" y="93452"/>
                  </a:cubicBezTo>
                  <a:lnTo>
                    <a:pt x="38483" y="93433"/>
                  </a:lnTo>
                  <a:cubicBezTo>
                    <a:pt x="38688" y="93428"/>
                    <a:pt x="38893" y="93425"/>
                    <a:pt x="39098" y="93425"/>
                  </a:cubicBezTo>
                  <a:close/>
                  <a:moveTo>
                    <a:pt x="52374" y="157284"/>
                  </a:moveTo>
                  <a:cubicBezTo>
                    <a:pt x="52374" y="157362"/>
                    <a:pt x="52374" y="157440"/>
                    <a:pt x="52374" y="157537"/>
                  </a:cubicBezTo>
                  <a:lnTo>
                    <a:pt x="52393" y="157537"/>
                  </a:lnTo>
                  <a:cubicBezTo>
                    <a:pt x="53397" y="163363"/>
                    <a:pt x="48668" y="169603"/>
                    <a:pt x="42698" y="169603"/>
                  </a:cubicBezTo>
                  <a:cubicBezTo>
                    <a:pt x="42190" y="169603"/>
                    <a:pt x="41672" y="169557"/>
                    <a:pt x="41148" y="169463"/>
                  </a:cubicBezTo>
                  <a:cubicBezTo>
                    <a:pt x="35623" y="168451"/>
                    <a:pt x="32179" y="162673"/>
                    <a:pt x="32899" y="157342"/>
                  </a:cubicBezTo>
                  <a:cubicBezTo>
                    <a:pt x="34689" y="157323"/>
                    <a:pt x="36479" y="157284"/>
                    <a:pt x="38249" y="157284"/>
                  </a:cubicBezTo>
                  <a:close/>
                  <a:moveTo>
                    <a:pt x="13172" y="156856"/>
                  </a:moveTo>
                  <a:cubicBezTo>
                    <a:pt x="16911" y="157318"/>
                    <a:pt x="20721" y="157447"/>
                    <a:pt x="24543" y="157447"/>
                  </a:cubicBezTo>
                  <a:cubicBezTo>
                    <a:pt x="26030" y="157447"/>
                    <a:pt x="27520" y="157428"/>
                    <a:pt x="29008" y="157401"/>
                  </a:cubicBezTo>
                  <a:lnTo>
                    <a:pt x="29008" y="157401"/>
                  </a:lnTo>
                  <a:cubicBezTo>
                    <a:pt x="28483" y="161272"/>
                    <a:pt x="29125" y="166603"/>
                    <a:pt x="26654" y="169521"/>
                  </a:cubicBezTo>
                  <a:cubicBezTo>
                    <a:pt x="25485" y="170900"/>
                    <a:pt x="24176" y="171450"/>
                    <a:pt x="22853" y="171450"/>
                  </a:cubicBezTo>
                  <a:cubicBezTo>
                    <a:pt x="19751" y="171450"/>
                    <a:pt x="16567" y="168423"/>
                    <a:pt x="14903" y="165941"/>
                  </a:cubicBezTo>
                  <a:lnTo>
                    <a:pt x="14884" y="165941"/>
                  </a:lnTo>
                  <a:cubicBezTo>
                    <a:pt x="14845" y="165844"/>
                    <a:pt x="14767" y="165786"/>
                    <a:pt x="14689" y="165727"/>
                  </a:cubicBezTo>
                  <a:cubicBezTo>
                    <a:pt x="14145" y="162751"/>
                    <a:pt x="13658" y="159755"/>
                    <a:pt x="13172" y="156856"/>
                  </a:cubicBezTo>
                  <a:close/>
                  <a:moveTo>
                    <a:pt x="54903" y="157284"/>
                  </a:moveTo>
                  <a:cubicBezTo>
                    <a:pt x="59202" y="157284"/>
                    <a:pt x="63521" y="157284"/>
                    <a:pt x="67821" y="157303"/>
                  </a:cubicBezTo>
                  <a:cubicBezTo>
                    <a:pt x="67762" y="158120"/>
                    <a:pt x="68288" y="158957"/>
                    <a:pt x="69299" y="158957"/>
                  </a:cubicBezTo>
                  <a:cubicBezTo>
                    <a:pt x="69183" y="158957"/>
                    <a:pt x="69046" y="159249"/>
                    <a:pt x="68891" y="159735"/>
                  </a:cubicBezTo>
                  <a:cubicBezTo>
                    <a:pt x="68647" y="159524"/>
                    <a:pt x="68329" y="159405"/>
                    <a:pt x="68033" y="159405"/>
                  </a:cubicBezTo>
                  <a:cubicBezTo>
                    <a:pt x="67619" y="159405"/>
                    <a:pt x="67247" y="159638"/>
                    <a:pt x="67179" y="160183"/>
                  </a:cubicBezTo>
                  <a:cubicBezTo>
                    <a:pt x="66634" y="164029"/>
                    <a:pt x="65989" y="172242"/>
                    <a:pt x="60617" y="172242"/>
                  </a:cubicBezTo>
                  <a:cubicBezTo>
                    <a:pt x="60229" y="172242"/>
                    <a:pt x="59816" y="172199"/>
                    <a:pt x="59377" y="172109"/>
                  </a:cubicBezTo>
                  <a:cubicBezTo>
                    <a:pt x="55194" y="171214"/>
                    <a:pt x="54338" y="167050"/>
                    <a:pt x="54358" y="163101"/>
                  </a:cubicBezTo>
                  <a:cubicBezTo>
                    <a:pt x="54980" y="161233"/>
                    <a:pt x="55156" y="159229"/>
                    <a:pt x="54883" y="157284"/>
                  </a:cubicBezTo>
                  <a:close/>
                  <a:moveTo>
                    <a:pt x="31265" y="161934"/>
                  </a:moveTo>
                  <a:cubicBezTo>
                    <a:pt x="32218" y="167070"/>
                    <a:pt x="36284" y="171622"/>
                    <a:pt x="41829" y="172109"/>
                  </a:cubicBezTo>
                  <a:cubicBezTo>
                    <a:pt x="42148" y="172135"/>
                    <a:pt x="42463" y="172148"/>
                    <a:pt x="42776" y="172148"/>
                  </a:cubicBezTo>
                  <a:cubicBezTo>
                    <a:pt x="46808" y="172148"/>
                    <a:pt x="50269" y="169980"/>
                    <a:pt x="52490" y="166856"/>
                  </a:cubicBezTo>
                  <a:cubicBezTo>
                    <a:pt x="53016" y="170786"/>
                    <a:pt x="54922" y="174210"/>
                    <a:pt x="59513" y="174716"/>
                  </a:cubicBezTo>
                  <a:cubicBezTo>
                    <a:pt x="59825" y="174748"/>
                    <a:pt x="60128" y="174764"/>
                    <a:pt x="60423" y="174764"/>
                  </a:cubicBezTo>
                  <a:cubicBezTo>
                    <a:pt x="63132" y="174764"/>
                    <a:pt x="65155" y="173433"/>
                    <a:pt x="66576" y="171486"/>
                  </a:cubicBezTo>
                  <a:lnTo>
                    <a:pt x="66576" y="171486"/>
                  </a:lnTo>
                  <a:cubicBezTo>
                    <a:pt x="65681" y="176836"/>
                    <a:pt x="64883" y="182128"/>
                    <a:pt x="64591" y="183315"/>
                  </a:cubicBezTo>
                  <a:cubicBezTo>
                    <a:pt x="61852" y="194328"/>
                    <a:pt x="55453" y="199434"/>
                    <a:pt x="44420" y="199434"/>
                  </a:cubicBezTo>
                  <a:cubicBezTo>
                    <a:pt x="43935" y="199434"/>
                    <a:pt x="43441" y="199424"/>
                    <a:pt x="42938" y="199404"/>
                  </a:cubicBezTo>
                  <a:cubicBezTo>
                    <a:pt x="24475" y="198704"/>
                    <a:pt x="18658" y="184774"/>
                    <a:pt x="15468" y="169755"/>
                  </a:cubicBezTo>
                  <a:lnTo>
                    <a:pt x="15468" y="169755"/>
                  </a:lnTo>
                  <a:cubicBezTo>
                    <a:pt x="17334" y="172021"/>
                    <a:pt x="19946" y="173589"/>
                    <a:pt x="22820" y="173589"/>
                  </a:cubicBezTo>
                  <a:cubicBezTo>
                    <a:pt x="23721" y="173589"/>
                    <a:pt x="24647" y="173435"/>
                    <a:pt x="25584" y="173101"/>
                  </a:cubicBezTo>
                  <a:cubicBezTo>
                    <a:pt x="27860" y="172284"/>
                    <a:pt x="29397" y="170435"/>
                    <a:pt x="30137" y="168159"/>
                  </a:cubicBezTo>
                  <a:cubicBezTo>
                    <a:pt x="30740" y="166272"/>
                    <a:pt x="31070" y="164093"/>
                    <a:pt x="31265" y="161934"/>
                  </a:cubicBezTo>
                  <a:close/>
                  <a:moveTo>
                    <a:pt x="77915" y="0"/>
                  </a:moveTo>
                  <a:cubicBezTo>
                    <a:pt x="77252" y="0"/>
                    <a:pt x="76660" y="781"/>
                    <a:pt x="77023" y="1508"/>
                  </a:cubicBezTo>
                  <a:cubicBezTo>
                    <a:pt x="77587" y="2597"/>
                    <a:pt x="78404" y="3628"/>
                    <a:pt x="79182" y="4620"/>
                  </a:cubicBezTo>
                  <a:cubicBezTo>
                    <a:pt x="78268" y="5437"/>
                    <a:pt x="77451" y="6410"/>
                    <a:pt x="76809" y="7461"/>
                  </a:cubicBezTo>
                  <a:cubicBezTo>
                    <a:pt x="76089" y="6780"/>
                    <a:pt x="75311" y="6177"/>
                    <a:pt x="74494" y="5651"/>
                  </a:cubicBezTo>
                  <a:cubicBezTo>
                    <a:pt x="74330" y="5553"/>
                    <a:pt x="74164" y="5510"/>
                    <a:pt x="74004" y="5510"/>
                  </a:cubicBezTo>
                  <a:cubicBezTo>
                    <a:pt x="73214" y="5510"/>
                    <a:pt x="72588" y="6564"/>
                    <a:pt x="73268" y="7227"/>
                  </a:cubicBezTo>
                  <a:cubicBezTo>
                    <a:pt x="74085" y="7986"/>
                    <a:pt x="74961" y="8648"/>
                    <a:pt x="75895" y="9231"/>
                  </a:cubicBezTo>
                  <a:cubicBezTo>
                    <a:pt x="73871" y="13706"/>
                    <a:pt x="73754" y="19426"/>
                    <a:pt x="75700" y="23978"/>
                  </a:cubicBezTo>
                  <a:cubicBezTo>
                    <a:pt x="73404" y="25029"/>
                    <a:pt x="71264" y="26371"/>
                    <a:pt x="69319" y="27966"/>
                  </a:cubicBezTo>
                  <a:cubicBezTo>
                    <a:pt x="69007" y="27285"/>
                    <a:pt x="68696" y="26605"/>
                    <a:pt x="68404" y="25924"/>
                  </a:cubicBezTo>
                  <a:cubicBezTo>
                    <a:pt x="68172" y="25369"/>
                    <a:pt x="67731" y="25142"/>
                    <a:pt x="67297" y="25142"/>
                  </a:cubicBezTo>
                  <a:cubicBezTo>
                    <a:pt x="66497" y="25142"/>
                    <a:pt x="65716" y="25911"/>
                    <a:pt x="66284" y="26819"/>
                  </a:cubicBezTo>
                  <a:cubicBezTo>
                    <a:pt x="66790" y="27636"/>
                    <a:pt x="67257" y="28492"/>
                    <a:pt x="67743" y="29348"/>
                  </a:cubicBezTo>
                  <a:cubicBezTo>
                    <a:pt x="66556" y="30418"/>
                    <a:pt x="65447" y="31566"/>
                    <a:pt x="64416" y="32772"/>
                  </a:cubicBezTo>
                  <a:cubicBezTo>
                    <a:pt x="63015" y="31332"/>
                    <a:pt x="61537" y="29990"/>
                    <a:pt x="59980" y="28706"/>
                  </a:cubicBezTo>
                  <a:cubicBezTo>
                    <a:pt x="59748" y="28517"/>
                    <a:pt x="59499" y="28436"/>
                    <a:pt x="59264" y="28436"/>
                  </a:cubicBezTo>
                  <a:cubicBezTo>
                    <a:pt x="58457" y="28436"/>
                    <a:pt x="57809" y="29386"/>
                    <a:pt x="58502" y="30184"/>
                  </a:cubicBezTo>
                  <a:cubicBezTo>
                    <a:pt x="59903" y="31741"/>
                    <a:pt x="61381" y="33219"/>
                    <a:pt x="62938" y="34601"/>
                  </a:cubicBezTo>
                  <a:cubicBezTo>
                    <a:pt x="59533" y="39172"/>
                    <a:pt x="57276" y="44328"/>
                    <a:pt x="57043" y="48900"/>
                  </a:cubicBezTo>
                  <a:cubicBezTo>
                    <a:pt x="55632" y="48633"/>
                    <a:pt x="54264" y="48506"/>
                    <a:pt x="52943" y="48506"/>
                  </a:cubicBezTo>
                  <a:cubicBezTo>
                    <a:pt x="50605" y="48506"/>
                    <a:pt x="48415" y="48906"/>
                    <a:pt x="46401" y="49639"/>
                  </a:cubicBezTo>
                  <a:lnTo>
                    <a:pt x="46401" y="49581"/>
                  </a:lnTo>
                  <a:cubicBezTo>
                    <a:pt x="45486" y="43511"/>
                    <a:pt x="44689" y="36565"/>
                    <a:pt x="42257" y="30554"/>
                  </a:cubicBezTo>
                  <a:cubicBezTo>
                    <a:pt x="43911" y="29484"/>
                    <a:pt x="45525" y="28336"/>
                    <a:pt x="47062" y="27091"/>
                  </a:cubicBezTo>
                  <a:cubicBezTo>
                    <a:pt x="47828" y="26456"/>
                    <a:pt x="47120" y="25316"/>
                    <a:pt x="46288" y="25316"/>
                  </a:cubicBezTo>
                  <a:cubicBezTo>
                    <a:pt x="46126" y="25316"/>
                    <a:pt x="45959" y="25359"/>
                    <a:pt x="45798" y="25457"/>
                  </a:cubicBezTo>
                  <a:cubicBezTo>
                    <a:pt x="44261" y="26410"/>
                    <a:pt x="42782" y="27422"/>
                    <a:pt x="41343" y="28531"/>
                  </a:cubicBezTo>
                  <a:cubicBezTo>
                    <a:pt x="40817" y="27441"/>
                    <a:pt x="40214" y="26410"/>
                    <a:pt x="39553" y="25398"/>
                  </a:cubicBezTo>
                  <a:cubicBezTo>
                    <a:pt x="40409" y="24562"/>
                    <a:pt x="41245" y="23725"/>
                    <a:pt x="42043" y="22850"/>
                  </a:cubicBezTo>
                  <a:cubicBezTo>
                    <a:pt x="42733" y="22115"/>
                    <a:pt x="42082" y="21138"/>
                    <a:pt x="41311" y="21138"/>
                  </a:cubicBezTo>
                  <a:cubicBezTo>
                    <a:pt x="41081" y="21138"/>
                    <a:pt x="40841" y="21224"/>
                    <a:pt x="40623" y="21429"/>
                  </a:cubicBezTo>
                  <a:cubicBezTo>
                    <a:pt x="39825" y="22169"/>
                    <a:pt x="39066" y="22947"/>
                    <a:pt x="38327" y="23725"/>
                  </a:cubicBezTo>
                  <a:cubicBezTo>
                    <a:pt x="37121" y="22266"/>
                    <a:pt x="35720" y="20963"/>
                    <a:pt x="34164" y="19893"/>
                  </a:cubicBezTo>
                  <a:cubicBezTo>
                    <a:pt x="30789" y="17611"/>
                    <a:pt x="26780" y="16365"/>
                    <a:pt x="22819" y="16365"/>
                  </a:cubicBezTo>
                  <a:cubicBezTo>
                    <a:pt x="21140" y="16365"/>
                    <a:pt x="19470" y="16589"/>
                    <a:pt x="17860" y="17052"/>
                  </a:cubicBezTo>
                  <a:cubicBezTo>
                    <a:pt x="17024" y="15437"/>
                    <a:pt x="16285" y="13764"/>
                    <a:pt x="15545" y="12052"/>
                  </a:cubicBezTo>
                  <a:cubicBezTo>
                    <a:pt x="15319" y="11522"/>
                    <a:pt x="14833" y="11285"/>
                    <a:pt x="14366" y="11285"/>
                  </a:cubicBezTo>
                  <a:cubicBezTo>
                    <a:pt x="13668" y="11285"/>
                    <a:pt x="13013" y="11812"/>
                    <a:pt x="13327" y="12675"/>
                  </a:cubicBezTo>
                  <a:cubicBezTo>
                    <a:pt x="13970" y="14465"/>
                    <a:pt x="14787" y="16177"/>
                    <a:pt x="15759" y="17811"/>
                  </a:cubicBezTo>
                  <a:cubicBezTo>
                    <a:pt x="14242" y="18492"/>
                    <a:pt x="12861" y="19367"/>
                    <a:pt x="11615" y="20457"/>
                  </a:cubicBezTo>
                  <a:cubicBezTo>
                    <a:pt x="11129" y="20885"/>
                    <a:pt x="10701" y="21313"/>
                    <a:pt x="10273" y="21741"/>
                  </a:cubicBezTo>
                  <a:cubicBezTo>
                    <a:pt x="8833" y="20496"/>
                    <a:pt x="7335" y="19289"/>
                    <a:pt x="5818" y="18219"/>
                  </a:cubicBezTo>
                  <a:cubicBezTo>
                    <a:pt x="5638" y="18090"/>
                    <a:pt x="5450" y="18034"/>
                    <a:pt x="5267" y="18034"/>
                  </a:cubicBezTo>
                  <a:cubicBezTo>
                    <a:pt x="4406" y="18034"/>
                    <a:pt x="3669" y="19283"/>
                    <a:pt x="4456" y="19990"/>
                  </a:cubicBezTo>
                  <a:cubicBezTo>
                    <a:pt x="5818" y="21177"/>
                    <a:pt x="7277" y="22324"/>
                    <a:pt x="8775" y="23394"/>
                  </a:cubicBezTo>
                  <a:cubicBezTo>
                    <a:pt x="1" y="34270"/>
                    <a:pt x="9398" y="45612"/>
                    <a:pt x="20681" y="52927"/>
                  </a:cubicBezTo>
                  <a:cubicBezTo>
                    <a:pt x="18678" y="54367"/>
                    <a:pt x="16713" y="55865"/>
                    <a:pt x="14709" y="57305"/>
                  </a:cubicBezTo>
                  <a:cubicBezTo>
                    <a:pt x="13765" y="57988"/>
                    <a:pt x="14318" y="59365"/>
                    <a:pt x="15242" y="59365"/>
                  </a:cubicBezTo>
                  <a:cubicBezTo>
                    <a:pt x="15422" y="59365"/>
                    <a:pt x="15617" y="59313"/>
                    <a:pt x="15818" y="59192"/>
                  </a:cubicBezTo>
                  <a:cubicBezTo>
                    <a:pt x="16907" y="58550"/>
                    <a:pt x="17997" y="57869"/>
                    <a:pt x="19067" y="57168"/>
                  </a:cubicBezTo>
                  <a:cubicBezTo>
                    <a:pt x="19378" y="56974"/>
                    <a:pt x="19553" y="56624"/>
                    <a:pt x="19514" y="56254"/>
                  </a:cubicBezTo>
                  <a:cubicBezTo>
                    <a:pt x="20487" y="55515"/>
                    <a:pt x="21440" y="54736"/>
                    <a:pt x="22374" y="53978"/>
                  </a:cubicBezTo>
                  <a:cubicBezTo>
                    <a:pt x="22724" y="54192"/>
                    <a:pt x="23094" y="54367"/>
                    <a:pt x="23464" y="54581"/>
                  </a:cubicBezTo>
                  <a:cubicBezTo>
                    <a:pt x="22685" y="55359"/>
                    <a:pt x="21985" y="56196"/>
                    <a:pt x="21382" y="57110"/>
                  </a:cubicBezTo>
                  <a:cubicBezTo>
                    <a:pt x="20912" y="57858"/>
                    <a:pt x="21583" y="58596"/>
                    <a:pt x="22291" y="58596"/>
                  </a:cubicBezTo>
                  <a:cubicBezTo>
                    <a:pt x="22522" y="58596"/>
                    <a:pt x="22757" y="58517"/>
                    <a:pt x="22958" y="58336"/>
                  </a:cubicBezTo>
                  <a:cubicBezTo>
                    <a:pt x="23853" y="57519"/>
                    <a:pt x="24631" y="56604"/>
                    <a:pt x="25448" y="55709"/>
                  </a:cubicBezTo>
                  <a:cubicBezTo>
                    <a:pt x="28483" y="57343"/>
                    <a:pt x="31654" y="58705"/>
                    <a:pt x="34942" y="59756"/>
                  </a:cubicBezTo>
                  <a:cubicBezTo>
                    <a:pt x="33386" y="62460"/>
                    <a:pt x="32238" y="65359"/>
                    <a:pt x="31557" y="68394"/>
                  </a:cubicBezTo>
                  <a:cubicBezTo>
                    <a:pt x="28736" y="68588"/>
                    <a:pt x="25954" y="69075"/>
                    <a:pt x="23250" y="69853"/>
                  </a:cubicBezTo>
                  <a:cubicBezTo>
                    <a:pt x="21830" y="70259"/>
                    <a:pt x="22350" y="72167"/>
                    <a:pt x="23650" y="72167"/>
                  </a:cubicBezTo>
                  <a:cubicBezTo>
                    <a:pt x="23721" y="72167"/>
                    <a:pt x="23796" y="72161"/>
                    <a:pt x="23872" y="72149"/>
                  </a:cubicBezTo>
                  <a:cubicBezTo>
                    <a:pt x="25720" y="71857"/>
                    <a:pt x="27568" y="71507"/>
                    <a:pt x="29417" y="71176"/>
                  </a:cubicBezTo>
                  <a:cubicBezTo>
                    <a:pt x="29747" y="71118"/>
                    <a:pt x="30000" y="70865"/>
                    <a:pt x="30098" y="70553"/>
                  </a:cubicBezTo>
                  <a:cubicBezTo>
                    <a:pt x="30448" y="70495"/>
                    <a:pt x="30798" y="70476"/>
                    <a:pt x="31148" y="70437"/>
                  </a:cubicBezTo>
                  <a:lnTo>
                    <a:pt x="31148" y="70437"/>
                  </a:lnTo>
                  <a:cubicBezTo>
                    <a:pt x="30993" y="71371"/>
                    <a:pt x="30876" y="72304"/>
                    <a:pt x="30798" y="73238"/>
                  </a:cubicBezTo>
                  <a:lnTo>
                    <a:pt x="24242" y="73024"/>
                  </a:lnTo>
                  <a:cubicBezTo>
                    <a:pt x="24224" y="73024"/>
                    <a:pt x="24206" y="73023"/>
                    <a:pt x="24189" y="73023"/>
                  </a:cubicBezTo>
                  <a:cubicBezTo>
                    <a:pt x="22736" y="73023"/>
                    <a:pt x="22742" y="75379"/>
                    <a:pt x="24206" y="75379"/>
                  </a:cubicBezTo>
                  <a:cubicBezTo>
                    <a:pt x="24218" y="75379"/>
                    <a:pt x="24230" y="75379"/>
                    <a:pt x="24242" y="75378"/>
                  </a:cubicBezTo>
                  <a:lnTo>
                    <a:pt x="30701" y="75164"/>
                  </a:lnTo>
                  <a:lnTo>
                    <a:pt x="30701" y="75164"/>
                  </a:lnTo>
                  <a:cubicBezTo>
                    <a:pt x="30584" y="80592"/>
                    <a:pt x="31849" y="85981"/>
                    <a:pt x="34708" y="90436"/>
                  </a:cubicBezTo>
                  <a:cubicBezTo>
                    <a:pt x="29650" y="91331"/>
                    <a:pt x="24884" y="93510"/>
                    <a:pt x="20895" y="96759"/>
                  </a:cubicBezTo>
                  <a:cubicBezTo>
                    <a:pt x="19709" y="95436"/>
                    <a:pt x="18269" y="94347"/>
                    <a:pt x="16693" y="93530"/>
                  </a:cubicBezTo>
                  <a:cubicBezTo>
                    <a:pt x="16513" y="93426"/>
                    <a:pt x="16337" y="93380"/>
                    <a:pt x="16172" y="93380"/>
                  </a:cubicBezTo>
                  <a:cubicBezTo>
                    <a:pt x="15291" y="93380"/>
                    <a:pt x="14750" y="94684"/>
                    <a:pt x="15701" y="95242"/>
                  </a:cubicBezTo>
                  <a:cubicBezTo>
                    <a:pt x="16985" y="96137"/>
                    <a:pt x="18269" y="96973"/>
                    <a:pt x="19417" y="98043"/>
                  </a:cubicBezTo>
                  <a:cubicBezTo>
                    <a:pt x="17569" y="99736"/>
                    <a:pt x="15954" y="101643"/>
                    <a:pt x="14592" y="103744"/>
                  </a:cubicBezTo>
                  <a:cubicBezTo>
                    <a:pt x="12491" y="102946"/>
                    <a:pt x="10409" y="102187"/>
                    <a:pt x="8328" y="101409"/>
                  </a:cubicBezTo>
                  <a:cubicBezTo>
                    <a:pt x="8189" y="101354"/>
                    <a:pt x="8058" y="101329"/>
                    <a:pt x="7936" y="101329"/>
                  </a:cubicBezTo>
                  <a:cubicBezTo>
                    <a:pt x="6892" y="101329"/>
                    <a:pt x="6507" y="103149"/>
                    <a:pt x="7744" y="103549"/>
                  </a:cubicBezTo>
                  <a:cubicBezTo>
                    <a:pt x="9670" y="104191"/>
                    <a:pt x="11577" y="104872"/>
                    <a:pt x="13522" y="105514"/>
                  </a:cubicBezTo>
                  <a:cubicBezTo>
                    <a:pt x="11538" y="108997"/>
                    <a:pt x="10390" y="112868"/>
                    <a:pt x="10156" y="116837"/>
                  </a:cubicBezTo>
                  <a:cubicBezTo>
                    <a:pt x="9865" y="122323"/>
                    <a:pt x="10098" y="128549"/>
                    <a:pt x="11285" y="134560"/>
                  </a:cubicBezTo>
                  <a:cubicBezTo>
                    <a:pt x="10254" y="135008"/>
                    <a:pt x="9242" y="135475"/>
                    <a:pt x="8250" y="135961"/>
                  </a:cubicBezTo>
                  <a:cubicBezTo>
                    <a:pt x="7271" y="136451"/>
                    <a:pt x="7784" y="138009"/>
                    <a:pt x="8746" y="138009"/>
                  </a:cubicBezTo>
                  <a:cubicBezTo>
                    <a:pt x="8854" y="138009"/>
                    <a:pt x="8968" y="137989"/>
                    <a:pt x="9086" y="137946"/>
                  </a:cubicBezTo>
                  <a:cubicBezTo>
                    <a:pt x="9981" y="137595"/>
                    <a:pt x="10876" y="137245"/>
                    <a:pt x="11791" y="136876"/>
                  </a:cubicBezTo>
                  <a:cubicBezTo>
                    <a:pt x="12082" y="138140"/>
                    <a:pt x="12452" y="139405"/>
                    <a:pt x="12861" y="140630"/>
                  </a:cubicBezTo>
                  <a:cubicBezTo>
                    <a:pt x="11538" y="141409"/>
                    <a:pt x="10195" y="142206"/>
                    <a:pt x="8911" y="143043"/>
                  </a:cubicBezTo>
                  <a:cubicBezTo>
                    <a:pt x="7861" y="143715"/>
                    <a:pt x="8499" y="145218"/>
                    <a:pt x="9494" y="145218"/>
                  </a:cubicBezTo>
                  <a:cubicBezTo>
                    <a:pt x="9680" y="145218"/>
                    <a:pt x="9877" y="145166"/>
                    <a:pt x="10079" y="145047"/>
                  </a:cubicBezTo>
                  <a:cubicBezTo>
                    <a:pt x="11285" y="144327"/>
                    <a:pt x="12471" y="143568"/>
                    <a:pt x="13639" y="142809"/>
                  </a:cubicBezTo>
                  <a:cubicBezTo>
                    <a:pt x="15254" y="146953"/>
                    <a:pt x="17471" y="150728"/>
                    <a:pt x="20506" y="153724"/>
                  </a:cubicBezTo>
                  <a:cubicBezTo>
                    <a:pt x="17043" y="153782"/>
                    <a:pt x="13580" y="154093"/>
                    <a:pt x="10156" y="154657"/>
                  </a:cubicBezTo>
                  <a:cubicBezTo>
                    <a:pt x="9261" y="154794"/>
                    <a:pt x="9281" y="156272"/>
                    <a:pt x="10156" y="156428"/>
                  </a:cubicBezTo>
                  <a:cubicBezTo>
                    <a:pt x="10351" y="156467"/>
                    <a:pt x="10565" y="156486"/>
                    <a:pt x="10779" y="156525"/>
                  </a:cubicBezTo>
                  <a:cubicBezTo>
                    <a:pt x="11071" y="168315"/>
                    <a:pt x="13036" y="182809"/>
                    <a:pt x="20331" y="192517"/>
                  </a:cubicBezTo>
                  <a:cubicBezTo>
                    <a:pt x="26050" y="200119"/>
                    <a:pt x="35252" y="202857"/>
                    <a:pt x="44393" y="202857"/>
                  </a:cubicBezTo>
                  <a:cubicBezTo>
                    <a:pt x="45546" y="202857"/>
                    <a:pt x="46697" y="202814"/>
                    <a:pt x="47841" y="202731"/>
                  </a:cubicBezTo>
                  <a:cubicBezTo>
                    <a:pt x="57782" y="201992"/>
                    <a:pt x="63871" y="196992"/>
                    <a:pt x="66984" y="187498"/>
                  </a:cubicBezTo>
                  <a:cubicBezTo>
                    <a:pt x="69046" y="181214"/>
                    <a:pt x="69805" y="174424"/>
                    <a:pt x="70953" y="167906"/>
                  </a:cubicBezTo>
                  <a:cubicBezTo>
                    <a:pt x="71556" y="164521"/>
                    <a:pt x="73754" y="159599"/>
                    <a:pt x="71478" y="156467"/>
                  </a:cubicBezTo>
                  <a:cubicBezTo>
                    <a:pt x="71303" y="156253"/>
                    <a:pt x="71109" y="156058"/>
                    <a:pt x="70856" y="155922"/>
                  </a:cubicBezTo>
                  <a:cubicBezTo>
                    <a:pt x="71011" y="154969"/>
                    <a:pt x="70486" y="153879"/>
                    <a:pt x="69260" y="153879"/>
                  </a:cubicBezTo>
                  <a:lnTo>
                    <a:pt x="62159" y="153879"/>
                  </a:lnTo>
                  <a:cubicBezTo>
                    <a:pt x="64222" y="150163"/>
                    <a:pt x="65953" y="146272"/>
                    <a:pt x="67334" y="142245"/>
                  </a:cubicBezTo>
                  <a:cubicBezTo>
                    <a:pt x="68852" y="142790"/>
                    <a:pt x="70311" y="143490"/>
                    <a:pt x="71673" y="144366"/>
                  </a:cubicBezTo>
                  <a:cubicBezTo>
                    <a:pt x="71868" y="144487"/>
                    <a:pt x="72061" y="144540"/>
                    <a:pt x="72242" y="144540"/>
                  </a:cubicBezTo>
                  <a:cubicBezTo>
                    <a:pt x="73193" y="144540"/>
                    <a:pt x="73815" y="143077"/>
                    <a:pt x="72801" y="142440"/>
                  </a:cubicBezTo>
                  <a:cubicBezTo>
                    <a:pt x="71303" y="141506"/>
                    <a:pt x="69688" y="140747"/>
                    <a:pt x="68015" y="140202"/>
                  </a:cubicBezTo>
                  <a:cubicBezTo>
                    <a:pt x="68424" y="138879"/>
                    <a:pt x="68774" y="137576"/>
                    <a:pt x="69066" y="136234"/>
                  </a:cubicBezTo>
                  <a:cubicBezTo>
                    <a:pt x="70116" y="136623"/>
                    <a:pt x="71186" y="136953"/>
                    <a:pt x="72276" y="137226"/>
                  </a:cubicBezTo>
                  <a:cubicBezTo>
                    <a:pt x="72384" y="137253"/>
                    <a:pt x="72487" y="137265"/>
                    <a:pt x="72584" y="137265"/>
                  </a:cubicBezTo>
                  <a:cubicBezTo>
                    <a:pt x="73752" y="137265"/>
                    <a:pt x="74136" y="135461"/>
                    <a:pt x="72879" y="135066"/>
                  </a:cubicBezTo>
                  <a:lnTo>
                    <a:pt x="70097" y="134191"/>
                  </a:lnTo>
                  <a:cubicBezTo>
                    <a:pt x="70039" y="134191"/>
                    <a:pt x="70000" y="134171"/>
                    <a:pt x="69941" y="134171"/>
                  </a:cubicBezTo>
                  <a:lnTo>
                    <a:pt x="69533" y="134035"/>
                  </a:lnTo>
                  <a:cubicBezTo>
                    <a:pt x="70720" y="127712"/>
                    <a:pt x="70700" y="121253"/>
                    <a:pt x="69027" y="114930"/>
                  </a:cubicBezTo>
                  <a:cubicBezTo>
                    <a:pt x="71089" y="114424"/>
                    <a:pt x="73035" y="113568"/>
                    <a:pt x="74805" y="112382"/>
                  </a:cubicBezTo>
                  <a:cubicBezTo>
                    <a:pt x="75780" y="111770"/>
                    <a:pt x="75183" y="110414"/>
                    <a:pt x="74253" y="110414"/>
                  </a:cubicBezTo>
                  <a:cubicBezTo>
                    <a:pt x="74088" y="110414"/>
                    <a:pt x="73913" y="110456"/>
                    <a:pt x="73735" y="110553"/>
                  </a:cubicBezTo>
                  <a:cubicBezTo>
                    <a:pt x="71945" y="111351"/>
                    <a:pt x="70292" y="112265"/>
                    <a:pt x="68424" y="112849"/>
                  </a:cubicBezTo>
                  <a:cubicBezTo>
                    <a:pt x="68054" y="111720"/>
                    <a:pt x="67626" y="110572"/>
                    <a:pt x="67140" y="109444"/>
                  </a:cubicBezTo>
                  <a:cubicBezTo>
                    <a:pt x="67140" y="109425"/>
                    <a:pt x="67120" y="109386"/>
                    <a:pt x="67101" y="109347"/>
                  </a:cubicBezTo>
                  <a:cubicBezTo>
                    <a:pt x="68969" y="108997"/>
                    <a:pt x="70797" y="108510"/>
                    <a:pt x="72568" y="107849"/>
                  </a:cubicBezTo>
                  <a:cubicBezTo>
                    <a:pt x="73628" y="107404"/>
                    <a:pt x="73170" y="105951"/>
                    <a:pt x="72223" y="105951"/>
                  </a:cubicBezTo>
                  <a:cubicBezTo>
                    <a:pt x="72093" y="105951"/>
                    <a:pt x="71954" y="105978"/>
                    <a:pt x="71809" y="106039"/>
                  </a:cubicBezTo>
                  <a:cubicBezTo>
                    <a:pt x="70058" y="106837"/>
                    <a:pt x="68229" y="107460"/>
                    <a:pt x="66362" y="107849"/>
                  </a:cubicBezTo>
                  <a:cubicBezTo>
                    <a:pt x="64747" y="104600"/>
                    <a:pt x="62626" y="101623"/>
                    <a:pt x="60058" y="99036"/>
                  </a:cubicBezTo>
                  <a:cubicBezTo>
                    <a:pt x="62879" y="96837"/>
                    <a:pt x="65428" y="94308"/>
                    <a:pt x="67665" y="91506"/>
                  </a:cubicBezTo>
                  <a:cubicBezTo>
                    <a:pt x="68793" y="92324"/>
                    <a:pt x="69941" y="93160"/>
                    <a:pt x="71089" y="93958"/>
                  </a:cubicBezTo>
                  <a:cubicBezTo>
                    <a:pt x="71282" y="94087"/>
                    <a:pt x="71482" y="94144"/>
                    <a:pt x="71676" y="94144"/>
                  </a:cubicBezTo>
                  <a:cubicBezTo>
                    <a:pt x="72619" y="94144"/>
                    <a:pt x="73419" y="92816"/>
                    <a:pt x="72548" y="92090"/>
                  </a:cubicBezTo>
                  <a:lnTo>
                    <a:pt x="70642" y="90475"/>
                  </a:lnTo>
                  <a:cubicBezTo>
                    <a:pt x="70425" y="90292"/>
                    <a:pt x="70152" y="90195"/>
                    <a:pt x="69870" y="90195"/>
                  </a:cubicBezTo>
                  <a:cubicBezTo>
                    <a:pt x="69823" y="90195"/>
                    <a:pt x="69775" y="90197"/>
                    <a:pt x="69727" y="90203"/>
                  </a:cubicBezTo>
                  <a:lnTo>
                    <a:pt x="68988" y="89736"/>
                  </a:lnTo>
                  <a:cubicBezTo>
                    <a:pt x="69844" y="88530"/>
                    <a:pt x="70622" y="87265"/>
                    <a:pt x="71323" y="85962"/>
                  </a:cubicBezTo>
                  <a:lnTo>
                    <a:pt x="73579" y="87401"/>
                  </a:lnTo>
                  <a:cubicBezTo>
                    <a:pt x="73783" y="87532"/>
                    <a:pt x="73983" y="87588"/>
                    <a:pt x="74171" y="87588"/>
                  </a:cubicBezTo>
                  <a:cubicBezTo>
                    <a:pt x="75131" y="87588"/>
                    <a:pt x="75753" y="86107"/>
                    <a:pt x="74727" y="85456"/>
                  </a:cubicBezTo>
                  <a:cubicBezTo>
                    <a:pt x="73930" y="84950"/>
                    <a:pt x="73112" y="84464"/>
                    <a:pt x="72315" y="83977"/>
                  </a:cubicBezTo>
                  <a:cubicBezTo>
                    <a:pt x="74182" y="79931"/>
                    <a:pt x="75214" y="75553"/>
                    <a:pt x="75000" y="70962"/>
                  </a:cubicBezTo>
                  <a:cubicBezTo>
                    <a:pt x="74902" y="69211"/>
                    <a:pt x="74630" y="67460"/>
                    <a:pt x="74163" y="65767"/>
                  </a:cubicBezTo>
                  <a:lnTo>
                    <a:pt x="74163" y="65767"/>
                  </a:lnTo>
                  <a:cubicBezTo>
                    <a:pt x="74198" y="65770"/>
                    <a:pt x="74233" y="65771"/>
                    <a:pt x="74269" y="65771"/>
                  </a:cubicBezTo>
                  <a:cubicBezTo>
                    <a:pt x="74505" y="65771"/>
                    <a:pt x="74740" y="65716"/>
                    <a:pt x="74961" y="65631"/>
                  </a:cubicBezTo>
                  <a:cubicBezTo>
                    <a:pt x="78891" y="63725"/>
                    <a:pt x="82996" y="61585"/>
                    <a:pt x="86673" y="58958"/>
                  </a:cubicBezTo>
                  <a:cubicBezTo>
                    <a:pt x="87645" y="60301"/>
                    <a:pt x="88890" y="61448"/>
                    <a:pt x="90311" y="62304"/>
                  </a:cubicBezTo>
                  <a:cubicBezTo>
                    <a:pt x="90516" y="62422"/>
                    <a:pt x="90715" y="62473"/>
                    <a:pt x="90898" y="62473"/>
                  </a:cubicBezTo>
                  <a:cubicBezTo>
                    <a:pt x="91842" y="62473"/>
                    <a:pt x="92384" y="61115"/>
                    <a:pt x="91439" y="60398"/>
                  </a:cubicBezTo>
                  <a:cubicBezTo>
                    <a:pt x="90291" y="59561"/>
                    <a:pt x="89221" y="58822"/>
                    <a:pt x="88287" y="57733"/>
                  </a:cubicBezTo>
                  <a:cubicBezTo>
                    <a:pt x="89318" y="56915"/>
                    <a:pt x="90291" y="56059"/>
                    <a:pt x="91206" y="55145"/>
                  </a:cubicBezTo>
                  <a:cubicBezTo>
                    <a:pt x="92100" y="56196"/>
                    <a:pt x="93073" y="57168"/>
                    <a:pt x="94124" y="58044"/>
                  </a:cubicBezTo>
                  <a:cubicBezTo>
                    <a:pt x="94351" y="58231"/>
                    <a:pt x="94597" y="58311"/>
                    <a:pt x="94832" y="58311"/>
                  </a:cubicBezTo>
                  <a:cubicBezTo>
                    <a:pt x="95645" y="58311"/>
                    <a:pt x="96322" y="57354"/>
                    <a:pt x="95583" y="56585"/>
                  </a:cubicBezTo>
                  <a:cubicBezTo>
                    <a:pt x="94610" y="55593"/>
                    <a:pt x="93560" y="54678"/>
                    <a:pt x="92431" y="53861"/>
                  </a:cubicBezTo>
                  <a:cubicBezTo>
                    <a:pt x="94085" y="52032"/>
                    <a:pt x="95466" y="49951"/>
                    <a:pt x="96497" y="47713"/>
                  </a:cubicBezTo>
                  <a:cubicBezTo>
                    <a:pt x="97606" y="45242"/>
                    <a:pt x="98268" y="42577"/>
                    <a:pt x="98404" y="39873"/>
                  </a:cubicBezTo>
                  <a:cubicBezTo>
                    <a:pt x="99941" y="39211"/>
                    <a:pt x="101439" y="38472"/>
                    <a:pt x="102879" y="37636"/>
                  </a:cubicBezTo>
                  <a:cubicBezTo>
                    <a:pt x="103889" y="37046"/>
                    <a:pt x="103253" y="35743"/>
                    <a:pt x="102294" y="35743"/>
                  </a:cubicBezTo>
                  <a:cubicBezTo>
                    <a:pt x="102145" y="35743"/>
                    <a:pt x="101988" y="35775"/>
                    <a:pt x="101828" y="35846"/>
                  </a:cubicBezTo>
                  <a:cubicBezTo>
                    <a:pt x="100661" y="36390"/>
                    <a:pt x="99532" y="36974"/>
                    <a:pt x="98423" y="37616"/>
                  </a:cubicBezTo>
                  <a:cubicBezTo>
                    <a:pt x="98365" y="36371"/>
                    <a:pt x="98170" y="35126"/>
                    <a:pt x="97879" y="33920"/>
                  </a:cubicBezTo>
                  <a:cubicBezTo>
                    <a:pt x="99416" y="33355"/>
                    <a:pt x="101011" y="32947"/>
                    <a:pt x="102626" y="32694"/>
                  </a:cubicBezTo>
                  <a:cubicBezTo>
                    <a:pt x="103673" y="32523"/>
                    <a:pt x="103471" y="30785"/>
                    <a:pt x="102422" y="30785"/>
                  </a:cubicBezTo>
                  <a:cubicBezTo>
                    <a:pt x="102399" y="30785"/>
                    <a:pt x="102377" y="30786"/>
                    <a:pt x="102353" y="30787"/>
                  </a:cubicBezTo>
                  <a:cubicBezTo>
                    <a:pt x="100602" y="30924"/>
                    <a:pt x="98890" y="31352"/>
                    <a:pt x="97275" y="32032"/>
                  </a:cubicBezTo>
                  <a:cubicBezTo>
                    <a:pt x="96575" y="30165"/>
                    <a:pt x="95505" y="28453"/>
                    <a:pt x="94143" y="27013"/>
                  </a:cubicBezTo>
                  <a:cubicBezTo>
                    <a:pt x="94104" y="26974"/>
                    <a:pt x="94065" y="26955"/>
                    <a:pt x="94027" y="26916"/>
                  </a:cubicBezTo>
                  <a:cubicBezTo>
                    <a:pt x="95914" y="24192"/>
                    <a:pt x="97451" y="21177"/>
                    <a:pt x="98112" y="17986"/>
                  </a:cubicBezTo>
                  <a:cubicBezTo>
                    <a:pt x="98968" y="17850"/>
                    <a:pt x="99785" y="17616"/>
                    <a:pt x="100622" y="17441"/>
                  </a:cubicBezTo>
                  <a:cubicBezTo>
                    <a:pt x="101925" y="17149"/>
                    <a:pt x="103248" y="16955"/>
                    <a:pt x="104474" y="16371"/>
                  </a:cubicBezTo>
                  <a:cubicBezTo>
                    <a:pt x="105299" y="15968"/>
                    <a:pt x="104913" y="14600"/>
                    <a:pt x="104006" y="14600"/>
                  </a:cubicBezTo>
                  <a:cubicBezTo>
                    <a:pt x="103993" y="14600"/>
                    <a:pt x="103981" y="14600"/>
                    <a:pt x="103968" y="14601"/>
                  </a:cubicBezTo>
                  <a:cubicBezTo>
                    <a:pt x="102626" y="14659"/>
                    <a:pt x="101342" y="15126"/>
                    <a:pt x="100058" y="15496"/>
                  </a:cubicBezTo>
                  <a:cubicBezTo>
                    <a:pt x="99493" y="15651"/>
                    <a:pt x="98929" y="15788"/>
                    <a:pt x="98384" y="15943"/>
                  </a:cubicBezTo>
                  <a:cubicBezTo>
                    <a:pt x="98482" y="14776"/>
                    <a:pt x="98443" y="13609"/>
                    <a:pt x="98268" y="12480"/>
                  </a:cubicBezTo>
                  <a:cubicBezTo>
                    <a:pt x="98443" y="12480"/>
                    <a:pt x="98618" y="12441"/>
                    <a:pt x="98754" y="12363"/>
                  </a:cubicBezTo>
                  <a:lnTo>
                    <a:pt x="100700" y="11293"/>
                  </a:lnTo>
                  <a:cubicBezTo>
                    <a:pt x="101591" y="10821"/>
                    <a:pt x="101132" y="9407"/>
                    <a:pt x="100253" y="9407"/>
                  </a:cubicBezTo>
                  <a:cubicBezTo>
                    <a:pt x="100154" y="9407"/>
                    <a:pt x="100049" y="9425"/>
                    <a:pt x="99941" y="9465"/>
                  </a:cubicBezTo>
                  <a:cubicBezTo>
                    <a:pt x="99221" y="9718"/>
                    <a:pt x="98501" y="10029"/>
                    <a:pt x="97801" y="10321"/>
                  </a:cubicBezTo>
                  <a:cubicBezTo>
                    <a:pt x="96478" y="6216"/>
                    <a:pt x="93346" y="2850"/>
                    <a:pt x="88968" y="2091"/>
                  </a:cubicBezTo>
                  <a:cubicBezTo>
                    <a:pt x="88125" y="1944"/>
                    <a:pt x="87317" y="1873"/>
                    <a:pt x="86545" y="1873"/>
                  </a:cubicBezTo>
                  <a:cubicBezTo>
                    <a:pt x="84361" y="1873"/>
                    <a:pt x="82460" y="2437"/>
                    <a:pt x="80836" y="3414"/>
                  </a:cubicBezTo>
                  <a:cubicBezTo>
                    <a:pt x="80136" y="2325"/>
                    <a:pt x="79455" y="1216"/>
                    <a:pt x="78579" y="301"/>
                  </a:cubicBezTo>
                  <a:cubicBezTo>
                    <a:pt x="78373" y="90"/>
                    <a:pt x="78140" y="0"/>
                    <a:pt x="77915"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3"/>
            <p:cNvSpPr/>
            <p:nvPr/>
          </p:nvSpPr>
          <p:spPr>
            <a:xfrm>
              <a:off x="3616775" y="1920850"/>
              <a:ext cx="131800" cy="213325"/>
            </a:xfrm>
            <a:custGeom>
              <a:rect b="b" l="l" r="r" t="t"/>
              <a:pathLst>
                <a:path extrusionOk="0" h="8533" w="5272">
                  <a:moveTo>
                    <a:pt x="930" y="0"/>
                  </a:moveTo>
                  <a:cubicBezTo>
                    <a:pt x="458" y="0"/>
                    <a:pt x="1" y="372"/>
                    <a:pt x="190" y="939"/>
                  </a:cubicBezTo>
                  <a:cubicBezTo>
                    <a:pt x="1066" y="3449"/>
                    <a:pt x="2564" y="5998"/>
                    <a:pt x="3945" y="8235"/>
                  </a:cubicBezTo>
                  <a:cubicBezTo>
                    <a:pt x="4066" y="8443"/>
                    <a:pt x="4272" y="8533"/>
                    <a:pt x="4479" y="8533"/>
                  </a:cubicBezTo>
                  <a:cubicBezTo>
                    <a:pt x="4873" y="8533"/>
                    <a:pt x="5271" y="8207"/>
                    <a:pt x="5093" y="7748"/>
                  </a:cubicBezTo>
                  <a:cubicBezTo>
                    <a:pt x="4140" y="5297"/>
                    <a:pt x="3050" y="2535"/>
                    <a:pt x="1610" y="356"/>
                  </a:cubicBezTo>
                  <a:cubicBezTo>
                    <a:pt x="1446" y="109"/>
                    <a:pt x="1186" y="0"/>
                    <a:pt x="930"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3805250" y="1876200"/>
              <a:ext cx="77475" cy="198700"/>
            </a:xfrm>
            <a:custGeom>
              <a:rect b="b" l="l" r="r" t="t"/>
              <a:pathLst>
                <a:path extrusionOk="0" h="7948" w="3099">
                  <a:moveTo>
                    <a:pt x="2047" y="0"/>
                  </a:moveTo>
                  <a:cubicBezTo>
                    <a:pt x="1708" y="0"/>
                    <a:pt x="1387" y="184"/>
                    <a:pt x="1309" y="605"/>
                  </a:cubicBezTo>
                  <a:cubicBezTo>
                    <a:pt x="900" y="2784"/>
                    <a:pt x="453" y="5001"/>
                    <a:pt x="83" y="7219"/>
                  </a:cubicBezTo>
                  <a:cubicBezTo>
                    <a:pt x="1" y="7655"/>
                    <a:pt x="352" y="7948"/>
                    <a:pt x="691" y="7948"/>
                  </a:cubicBezTo>
                  <a:cubicBezTo>
                    <a:pt x="912" y="7948"/>
                    <a:pt x="1127" y="7823"/>
                    <a:pt x="1211" y="7531"/>
                  </a:cubicBezTo>
                  <a:cubicBezTo>
                    <a:pt x="1814" y="5371"/>
                    <a:pt x="2359" y="3212"/>
                    <a:pt x="2923" y="1052"/>
                  </a:cubicBezTo>
                  <a:cubicBezTo>
                    <a:pt x="3098" y="411"/>
                    <a:pt x="2553" y="0"/>
                    <a:pt x="2047"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3683025" y="2344925"/>
              <a:ext cx="120775" cy="176775"/>
            </a:xfrm>
            <a:custGeom>
              <a:rect b="b" l="l" r="r" t="t"/>
              <a:pathLst>
                <a:path extrusionOk="0" h="7071" w="4831">
                  <a:moveTo>
                    <a:pt x="1034" y="0"/>
                  </a:moveTo>
                  <a:cubicBezTo>
                    <a:pt x="528" y="0"/>
                    <a:pt x="1" y="540"/>
                    <a:pt x="322" y="1116"/>
                  </a:cubicBezTo>
                  <a:cubicBezTo>
                    <a:pt x="1412" y="3023"/>
                    <a:pt x="2501" y="4910"/>
                    <a:pt x="3610" y="6797"/>
                  </a:cubicBezTo>
                  <a:cubicBezTo>
                    <a:pt x="3731" y="6990"/>
                    <a:pt x="3904" y="7071"/>
                    <a:pt x="4075" y="7071"/>
                  </a:cubicBezTo>
                  <a:cubicBezTo>
                    <a:pt x="4457" y="7071"/>
                    <a:pt x="4831" y="6670"/>
                    <a:pt x="4602" y="6213"/>
                  </a:cubicBezTo>
                  <a:cubicBezTo>
                    <a:pt x="3630" y="4248"/>
                    <a:pt x="2618" y="2303"/>
                    <a:pt x="1626" y="377"/>
                  </a:cubicBezTo>
                  <a:cubicBezTo>
                    <a:pt x="1487" y="110"/>
                    <a:pt x="1263" y="0"/>
                    <a:pt x="1034"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p:nvPr/>
          </p:nvSpPr>
          <p:spPr>
            <a:xfrm>
              <a:off x="3801375" y="2243325"/>
              <a:ext cx="84950" cy="260025"/>
            </a:xfrm>
            <a:custGeom>
              <a:rect b="b" l="l" r="r" t="t"/>
              <a:pathLst>
                <a:path extrusionOk="0" h="10401" w="3398">
                  <a:moveTo>
                    <a:pt x="2386" y="1"/>
                  </a:moveTo>
                  <a:cubicBezTo>
                    <a:pt x="2064" y="1"/>
                    <a:pt x="1759" y="183"/>
                    <a:pt x="1658" y="608"/>
                  </a:cubicBezTo>
                  <a:cubicBezTo>
                    <a:pt x="997" y="3565"/>
                    <a:pt x="608" y="6600"/>
                    <a:pt x="82" y="9577"/>
                  </a:cubicBezTo>
                  <a:cubicBezTo>
                    <a:pt x="0" y="10070"/>
                    <a:pt x="415" y="10401"/>
                    <a:pt x="794" y="10401"/>
                  </a:cubicBezTo>
                  <a:cubicBezTo>
                    <a:pt x="1043" y="10401"/>
                    <a:pt x="1278" y="10258"/>
                    <a:pt x="1347" y="9927"/>
                  </a:cubicBezTo>
                  <a:cubicBezTo>
                    <a:pt x="2008" y="6989"/>
                    <a:pt x="2787" y="4032"/>
                    <a:pt x="3292" y="1056"/>
                  </a:cubicBezTo>
                  <a:cubicBezTo>
                    <a:pt x="3398" y="422"/>
                    <a:pt x="2874" y="1"/>
                    <a:pt x="2386"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3"/>
            <p:cNvSpPr/>
            <p:nvPr/>
          </p:nvSpPr>
          <p:spPr>
            <a:xfrm>
              <a:off x="3006075" y="1231250"/>
              <a:ext cx="149550" cy="153325"/>
            </a:xfrm>
            <a:custGeom>
              <a:rect b="b" l="l" r="r" t="t"/>
              <a:pathLst>
                <a:path extrusionOk="0" h="6133" w="5982">
                  <a:moveTo>
                    <a:pt x="910" y="0"/>
                  </a:moveTo>
                  <a:cubicBezTo>
                    <a:pt x="477" y="0"/>
                    <a:pt x="0" y="434"/>
                    <a:pt x="183" y="897"/>
                  </a:cubicBezTo>
                  <a:cubicBezTo>
                    <a:pt x="1039" y="2979"/>
                    <a:pt x="2945" y="4769"/>
                    <a:pt x="4755" y="6033"/>
                  </a:cubicBezTo>
                  <a:cubicBezTo>
                    <a:pt x="4854" y="6103"/>
                    <a:pt x="4957" y="6133"/>
                    <a:pt x="5058" y="6133"/>
                  </a:cubicBezTo>
                  <a:cubicBezTo>
                    <a:pt x="5552" y="6133"/>
                    <a:pt x="5982" y="5413"/>
                    <a:pt x="5513" y="5041"/>
                  </a:cubicBezTo>
                  <a:cubicBezTo>
                    <a:pt x="4696" y="4360"/>
                    <a:pt x="3918" y="3621"/>
                    <a:pt x="3218" y="2804"/>
                  </a:cubicBezTo>
                  <a:cubicBezTo>
                    <a:pt x="2517" y="1987"/>
                    <a:pt x="2012" y="1053"/>
                    <a:pt x="1350" y="216"/>
                  </a:cubicBezTo>
                  <a:cubicBezTo>
                    <a:pt x="1237" y="65"/>
                    <a:pt x="1076" y="0"/>
                    <a:pt x="910"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3"/>
            <p:cNvSpPr/>
            <p:nvPr/>
          </p:nvSpPr>
          <p:spPr>
            <a:xfrm>
              <a:off x="3146325" y="1148300"/>
              <a:ext cx="107250" cy="187425"/>
            </a:xfrm>
            <a:custGeom>
              <a:rect b="b" l="l" r="r" t="t"/>
              <a:pathLst>
                <a:path extrusionOk="0" h="7497" w="4290">
                  <a:moveTo>
                    <a:pt x="1687" y="1"/>
                  </a:moveTo>
                  <a:cubicBezTo>
                    <a:pt x="1426" y="1"/>
                    <a:pt x="1157" y="136"/>
                    <a:pt x="1032" y="441"/>
                  </a:cubicBezTo>
                  <a:cubicBezTo>
                    <a:pt x="1" y="2970"/>
                    <a:pt x="1285" y="5947"/>
                    <a:pt x="3405" y="7425"/>
                  </a:cubicBezTo>
                  <a:cubicBezTo>
                    <a:pt x="3478" y="7475"/>
                    <a:pt x="3553" y="7496"/>
                    <a:pt x="3626" y="7496"/>
                  </a:cubicBezTo>
                  <a:cubicBezTo>
                    <a:pt x="3985" y="7496"/>
                    <a:pt x="4289" y="6980"/>
                    <a:pt x="3950" y="6705"/>
                  </a:cubicBezTo>
                  <a:cubicBezTo>
                    <a:pt x="2082" y="5207"/>
                    <a:pt x="1654" y="3028"/>
                    <a:pt x="2296" y="791"/>
                  </a:cubicBezTo>
                  <a:cubicBezTo>
                    <a:pt x="2448" y="302"/>
                    <a:pt x="2076" y="1"/>
                    <a:pt x="1687"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
            <p:cNvSpPr/>
            <p:nvPr/>
          </p:nvSpPr>
          <p:spPr>
            <a:xfrm>
              <a:off x="4333075" y="1432775"/>
              <a:ext cx="39925" cy="196150"/>
            </a:xfrm>
            <a:custGeom>
              <a:rect b="b" l="l" r="r" t="t"/>
              <a:pathLst>
                <a:path extrusionOk="0" h="7846" w="1597">
                  <a:moveTo>
                    <a:pt x="798" y="0"/>
                  </a:moveTo>
                  <a:cubicBezTo>
                    <a:pt x="439" y="0"/>
                    <a:pt x="79" y="239"/>
                    <a:pt x="79" y="715"/>
                  </a:cubicBezTo>
                  <a:cubicBezTo>
                    <a:pt x="1" y="2855"/>
                    <a:pt x="40" y="5073"/>
                    <a:pt x="176" y="7233"/>
                  </a:cubicBezTo>
                  <a:cubicBezTo>
                    <a:pt x="176" y="7641"/>
                    <a:pt x="487" y="7846"/>
                    <a:pt x="798" y="7846"/>
                  </a:cubicBezTo>
                  <a:cubicBezTo>
                    <a:pt x="1110" y="7846"/>
                    <a:pt x="1421" y="7641"/>
                    <a:pt x="1421" y="7233"/>
                  </a:cubicBezTo>
                  <a:cubicBezTo>
                    <a:pt x="1557" y="5073"/>
                    <a:pt x="1596" y="2875"/>
                    <a:pt x="1518" y="715"/>
                  </a:cubicBezTo>
                  <a:cubicBezTo>
                    <a:pt x="1518" y="239"/>
                    <a:pt x="1158" y="0"/>
                    <a:pt x="798"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3"/>
            <p:cNvSpPr/>
            <p:nvPr/>
          </p:nvSpPr>
          <p:spPr>
            <a:xfrm>
              <a:off x="4452650" y="1348150"/>
              <a:ext cx="149350" cy="195975"/>
            </a:xfrm>
            <a:custGeom>
              <a:rect b="b" l="l" r="r" t="t"/>
              <a:pathLst>
                <a:path extrusionOk="0" h="7839" w="5974">
                  <a:moveTo>
                    <a:pt x="4839" y="0"/>
                  </a:moveTo>
                  <a:cubicBezTo>
                    <a:pt x="4589" y="0"/>
                    <a:pt x="4339" y="112"/>
                    <a:pt x="4167" y="384"/>
                  </a:cubicBezTo>
                  <a:cubicBezTo>
                    <a:pt x="2844" y="2544"/>
                    <a:pt x="1385" y="4684"/>
                    <a:pt x="218" y="6941"/>
                  </a:cubicBezTo>
                  <a:cubicBezTo>
                    <a:pt x="0" y="7346"/>
                    <a:pt x="376" y="7838"/>
                    <a:pt x="759" y="7838"/>
                  </a:cubicBezTo>
                  <a:cubicBezTo>
                    <a:pt x="891" y="7838"/>
                    <a:pt x="1023" y="7780"/>
                    <a:pt x="1132" y="7641"/>
                  </a:cubicBezTo>
                  <a:cubicBezTo>
                    <a:pt x="2747" y="5598"/>
                    <a:pt x="4128" y="3342"/>
                    <a:pt x="5568" y="1182"/>
                  </a:cubicBezTo>
                  <a:cubicBezTo>
                    <a:pt x="5974" y="586"/>
                    <a:pt x="5410" y="0"/>
                    <a:pt x="4839"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3"/>
            <p:cNvSpPr/>
            <p:nvPr/>
          </p:nvSpPr>
          <p:spPr>
            <a:xfrm>
              <a:off x="3189825" y="3178600"/>
              <a:ext cx="154500" cy="198575"/>
            </a:xfrm>
            <a:custGeom>
              <a:rect b="b" l="l" r="r" t="t"/>
              <a:pathLst>
                <a:path extrusionOk="0" h="7943" w="6180">
                  <a:moveTo>
                    <a:pt x="1049" y="1"/>
                  </a:moveTo>
                  <a:cubicBezTo>
                    <a:pt x="521" y="1"/>
                    <a:pt x="1" y="674"/>
                    <a:pt x="304" y="1251"/>
                  </a:cubicBezTo>
                  <a:cubicBezTo>
                    <a:pt x="1490" y="3469"/>
                    <a:pt x="3163" y="5531"/>
                    <a:pt x="4603" y="7613"/>
                  </a:cubicBezTo>
                  <a:cubicBezTo>
                    <a:pt x="4764" y="7846"/>
                    <a:pt x="4989" y="7943"/>
                    <a:pt x="5210" y="7943"/>
                  </a:cubicBezTo>
                  <a:cubicBezTo>
                    <a:pt x="5707" y="7943"/>
                    <a:pt x="6179" y="7446"/>
                    <a:pt x="5829" y="6893"/>
                  </a:cubicBezTo>
                  <a:cubicBezTo>
                    <a:pt x="4467" y="4695"/>
                    <a:pt x="3202" y="2302"/>
                    <a:pt x="1568" y="278"/>
                  </a:cubicBezTo>
                  <a:cubicBezTo>
                    <a:pt x="1417" y="82"/>
                    <a:pt x="1233" y="1"/>
                    <a:pt x="1049"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3"/>
            <p:cNvSpPr/>
            <p:nvPr/>
          </p:nvSpPr>
          <p:spPr>
            <a:xfrm>
              <a:off x="3370550" y="3138550"/>
              <a:ext cx="69200" cy="219800"/>
            </a:xfrm>
            <a:custGeom>
              <a:rect b="b" l="l" r="r" t="t"/>
              <a:pathLst>
                <a:path extrusionOk="0" h="8792" w="2768">
                  <a:moveTo>
                    <a:pt x="1757" y="0"/>
                  </a:moveTo>
                  <a:cubicBezTo>
                    <a:pt x="1421" y="0"/>
                    <a:pt x="1081" y="175"/>
                    <a:pt x="934" y="577"/>
                  </a:cubicBezTo>
                  <a:cubicBezTo>
                    <a:pt x="39" y="3067"/>
                    <a:pt x="0" y="5752"/>
                    <a:pt x="487" y="8339"/>
                  </a:cubicBezTo>
                  <a:cubicBezTo>
                    <a:pt x="547" y="8649"/>
                    <a:pt x="821" y="8792"/>
                    <a:pt x="1099" y="8792"/>
                  </a:cubicBezTo>
                  <a:cubicBezTo>
                    <a:pt x="1449" y="8792"/>
                    <a:pt x="1806" y="8566"/>
                    <a:pt x="1751" y="8164"/>
                  </a:cubicBezTo>
                  <a:cubicBezTo>
                    <a:pt x="1421" y="5674"/>
                    <a:pt x="1771" y="3398"/>
                    <a:pt x="2569" y="1024"/>
                  </a:cubicBezTo>
                  <a:cubicBezTo>
                    <a:pt x="2768" y="403"/>
                    <a:pt x="2267" y="0"/>
                    <a:pt x="1757"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3"/>
            <p:cNvSpPr/>
            <p:nvPr/>
          </p:nvSpPr>
          <p:spPr>
            <a:xfrm>
              <a:off x="3589925" y="3786550"/>
              <a:ext cx="116050" cy="186350"/>
            </a:xfrm>
            <a:custGeom>
              <a:rect b="b" l="l" r="r" t="t"/>
              <a:pathLst>
                <a:path extrusionOk="0" h="7454" w="4642">
                  <a:moveTo>
                    <a:pt x="1307" y="0"/>
                  </a:moveTo>
                  <a:cubicBezTo>
                    <a:pt x="682" y="0"/>
                    <a:pt x="1" y="548"/>
                    <a:pt x="272" y="1232"/>
                  </a:cubicBezTo>
                  <a:cubicBezTo>
                    <a:pt x="1070" y="3217"/>
                    <a:pt x="2023" y="5162"/>
                    <a:pt x="2976" y="7069"/>
                  </a:cubicBezTo>
                  <a:cubicBezTo>
                    <a:pt x="3115" y="7339"/>
                    <a:pt x="3362" y="7453"/>
                    <a:pt x="3618" y="7453"/>
                  </a:cubicBezTo>
                  <a:cubicBezTo>
                    <a:pt x="4115" y="7453"/>
                    <a:pt x="4641" y="7019"/>
                    <a:pt x="4435" y="6466"/>
                  </a:cubicBezTo>
                  <a:cubicBezTo>
                    <a:pt x="3696" y="4462"/>
                    <a:pt x="2976" y="2419"/>
                    <a:pt x="2081" y="474"/>
                  </a:cubicBezTo>
                  <a:cubicBezTo>
                    <a:pt x="1924" y="140"/>
                    <a:pt x="1623" y="0"/>
                    <a:pt x="1307"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3"/>
            <p:cNvSpPr/>
            <p:nvPr/>
          </p:nvSpPr>
          <p:spPr>
            <a:xfrm>
              <a:off x="3696425" y="3726425"/>
              <a:ext cx="76950" cy="165125"/>
            </a:xfrm>
            <a:custGeom>
              <a:rect b="b" l="l" r="r" t="t"/>
              <a:pathLst>
                <a:path extrusionOk="0" h="6605" w="3078">
                  <a:moveTo>
                    <a:pt x="1780" y="1"/>
                  </a:moveTo>
                  <a:cubicBezTo>
                    <a:pt x="1495" y="1"/>
                    <a:pt x="1223" y="143"/>
                    <a:pt x="1070" y="486"/>
                  </a:cubicBezTo>
                  <a:cubicBezTo>
                    <a:pt x="273" y="2217"/>
                    <a:pt x="0" y="4143"/>
                    <a:pt x="273" y="6030"/>
                  </a:cubicBezTo>
                  <a:cubicBezTo>
                    <a:pt x="333" y="6425"/>
                    <a:pt x="654" y="6604"/>
                    <a:pt x="989" y="6604"/>
                  </a:cubicBezTo>
                  <a:cubicBezTo>
                    <a:pt x="1414" y="6604"/>
                    <a:pt x="1862" y="6317"/>
                    <a:pt x="1829" y="5816"/>
                  </a:cubicBezTo>
                  <a:cubicBezTo>
                    <a:pt x="1751" y="4299"/>
                    <a:pt x="2043" y="2801"/>
                    <a:pt x="2705" y="1439"/>
                  </a:cubicBezTo>
                  <a:cubicBezTo>
                    <a:pt x="3078" y="679"/>
                    <a:pt x="2400" y="1"/>
                    <a:pt x="1780"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 name="Google Shape;108;p13"/>
          <p:cNvSpPr txBox="1"/>
          <p:nvPr>
            <p:ph idx="9"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b="1"/>
            </a:lvl1pPr>
            <a:lvl2pPr lvl="1" rtl="0">
              <a:spcBef>
                <a:spcPts val="0"/>
              </a:spcBef>
              <a:spcAft>
                <a:spcPts val="0"/>
              </a:spcAft>
              <a:buSzPts val="3200"/>
              <a:buNone/>
              <a:defRPr b="1"/>
            </a:lvl2pPr>
            <a:lvl3pPr lvl="2" rtl="0">
              <a:spcBef>
                <a:spcPts val="0"/>
              </a:spcBef>
              <a:spcAft>
                <a:spcPts val="0"/>
              </a:spcAft>
              <a:buSzPts val="3200"/>
              <a:buNone/>
              <a:defRPr b="1"/>
            </a:lvl3pPr>
            <a:lvl4pPr lvl="3" rtl="0">
              <a:spcBef>
                <a:spcPts val="0"/>
              </a:spcBef>
              <a:spcAft>
                <a:spcPts val="0"/>
              </a:spcAft>
              <a:buSzPts val="3200"/>
              <a:buNone/>
              <a:defRPr b="1"/>
            </a:lvl4pPr>
            <a:lvl5pPr lvl="4" rtl="0">
              <a:spcBef>
                <a:spcPts val="0"/>
              </a:spcBef>
              <a:spcAft>
                <a:spcPts val="0"/>
              </a:spcAft>
              <a:buSzPts val="3200"/>
              <a:buNone/>
              <a:defRPr b="1"/>
            </a:lvl5pPr>
            <a:lvl6pPr lvl="5" rtl="0">
              <a:spcBef>
                <a:spcPts val="0"/>
              </a:spcBef>
              <a:spcAft>
                <a:spcPts val="0"/>
              </a:spcAft>
              <a:buSzPts val="3200"/>
              <a:buNone/>
              <a:defRPr b="1"/>
            </a:lvl6pPr>
            <a:lvl7pPr lvl="6" rtl="0">
              <a:spcBef>
                <a:spcPts val="0"/>
              </a:spcBef>
              <a:spcAft>
                <a:spcPts val="0"/>
              </a:spcAft>
              <a:buSzPts val="3200"/>
              <a:buNone/>
              <a:defRPr b="1"/>
            </a:lvl7pPr>
            <a:lvl8pPr lvl="7" rtl="0">
              <a:spcBef>
                <a:spcPts val="0"/>
              </a:spcBef>
              <a:spcAft>
                <a:spcPts val="0"/>
              </a:spcAft>
              <a:buSzPts val="3200"/>
              <a:buNone/>
              <a:defRPr b="1"/>
            </a:lvl8pPr>
            <a:lvl9pPr lvl="8" rtl="0">
              <a:spcBef>
                <a:spcPts val="0"/>
              </a:spcBef>
              <a:spcAft>
                <a:spcPts val="0"/>
              </a:spcAft>
              <a:buSzPts val="3200"/>
              <a:buNone/>
              <a:defRPr b="1"/>
            </a:lvl9pPr>
          </a:lstStyle>
          <a:p/>
        </p:txBody>
      </p:sp>
      <p:grpSp>
        <p:nvGrpSpPr>
          <p:cNvPr id="109" name="Google Shape;109;p13"/>
          <p:cNvGrpSpPr/>
          <p:nvPr/>
        </p:nvGrpSpPr>
        <p:grpSpPr>
          <a:xfrm>
            <a:off x="384809" y="210523"/>
            <a:ext cx="8573206" cy="864347"/>
            <a:chOff x="384809" y="210523"/>
            <a:chExt cx="8573206" cy="864347"/>
          </a:xfrm>
        </p:grpSpPr>
        <p:sp>
          <p:nvSpPr>
            <p:cNvPr id="110" name="Google Shape;110;p13"/>
            <p:cNvSpPr/>
            <p:nvPr/>
          </p:nvSpPr>
          <p:spPr>
            <a:xfrm>
              <a:off x="8303385" y="210523"/>
              <a:ext cx="377806" cy="253019"/>
            </a:xfrm>
            <a:custGeom>
              <a:rect b="b" l="l" r="r" t="t"/>
              <a:pathLst>
                <a:path extrusionOk="0" h="52142" w="77858">
                  <a:moveTo>
                    <a:pt x="53675" y="10603"/>
                  </a:moveTo>
                  <a:cubicBezTo>
                    <a:pt x="54111" y="10603"/>
                    <a:pt x="54438" y="10845"/>
                    <a:pt x="54651" y="11332"/>
                  </a:cubicBezTo>
                  <a:cubicBezTo>
                    <a:pt x="54078" y="11362"/>
                    <a:pt x="53535" y="11482"/>
                    <a:pt x="52992" y="11663"/>
                  </a:cubicBezTo>
                  <a:cubicBezTo>
                    <a:pt x="52720" y="11513"/>
                    <a:pt x="52388" y="11392"/>
                    <a:pt x="52086" y="11301"/>
                  </a:cubicBezTo>
                  <a:cubicBezTo>
                    <a:pt x="52715" y="10837"/>
                    <a:pt x="53247" y="10603"/>
                    <a:pt x="53675" y="10603"/>
                  </a:cubicBezTo>
                  <a:close/>
                  <a:moveTo>
                    <a:pt x="53706" y="1"/>
                  </a:moveTo>
                  <a:cubicBezTo>
                    <a:pt x="43420" y="1"/>
                    <a:pt x="33592" y="13193"/>
                    <a:pt x="28609" y="23795"/>
                  </a:cubicBezTo>
                  <a:cubicBezTo>
                    <a:pt x="23267" y="18152"/>
                    <a:pt x="16628" y="11935"/>
                    <a:pt x="10382" y="10758"/>
                  </a:cubicBezTo>
                  <a:cubicBezTo>
                    <a:pt x="9768" y="10645"/>
                    <a:pt x="9177" y="10591"/>
                    <a:pt x="8611" y="10591"/>
                  </a:cubicBezTo>
                  <a:cubicBezTo>
                    <a:pt x="3141" y="10591"/>
                    <a:pt x="1" y="15639"/>
                    <a:pt x="876" y="21109"/>
                  </a:cubicBezTo>
                  <a:cubicBezTo>
                    <a:pt x="3652" y="38612"/>
                    <a:pt x="24354" y="51226"/>
                    <a:pt x="40589" y="52131"/>
                  </a:cubicBezTo>
                  <a:cubicBezTo>
                    <a:pt x="40676" y="52138"/>
                    <a:pt x="40763" y="52142"/>
                    <a:pt x="40849" y="52142"/>
                  </a:cubicBezTo>
                  <a:cubicBezTo>
                    <a:pt x="41846" y="52142"/>
                    <a:pt x="42815" y="51669"/>
                    <a:pt x="43425" y="50864"/>
                  </a:cubicBezTo>
                  <a:cubicBezTo>
                    <a:pt x="44210" y="50833"/>
                    <a:pt x="44934" y="50562"/>
                    <a:pt x="45538" y="50109"/>
                  </a:cubicBezTo>
                  <a:cubicBezTo>
                    <a:pt x="56432" y="42474"/>
                    <a:pt x="77857" y="14017"/>
                    <a:pt x="60988" y="2399"/>
                  </a:cubicBezTo>
                  <a:cubicBezTo>
                    <a:pt x="58574" y="732"/>
                    <a:pt x="56127" y="1"/>
                    <a:pt x="537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3"/>
            <p:cNvSpPr/>
            <p:nvPr/>
          </p:nvSpPr>
          <p:spPr>
            <a:xfrm>
              <a:off x="384809" y="400959"/>
              <a:ext cx="296323" cy="179227"/>
            </a:xfrm>
            <a:custGeom>
              <a:rect b="b" l="l" r="r" t="t"/>
              <a:pathLst>
                <a:path extrusionOk="0" h="36935" w="61066">
                  <a:moveTo>
                    <a:pt x="46161" y="0"/>
                  </a:moveTo>
                  <a:cubicBezTo>
                    <a:pt x="44953" y="0"/>
                    <a:pt x="43749" y="450"/>
                    <a:pt x="42658" y="1439"/>
                  </a:cubicBezTo>
                  <a:cubicBezTo>
                    <a:pt x="36803" y="6690"/>
                    <a:pt x="32337" y="13299"/>
                    <a:pt x="29682" y="20692"/>
                  </a:cubicBezTo>
                  <a:cubicBezTo>
                    <a:pt x="23435" y="15924"/>
                    <a:pt x="16615" y="11941"/>
                    <a:pt x="9372" y="8893"/>
                  </a:cubicBezTo>
                  <a:cubicBezTo>
                    <a:pt x="8647" y="8587"/>
                    <a:pt x="7884" y="8445"/>
                    <a:pt x="7132" y="8445"/>
                  </a:cubicBezTo>
                  <a:cubicBezTo>
                    <a:pt x="3441" y="8445"/>
                    <a:pt x="0" y="11848"/>
                    <a:pt x="2432" y="15834"/>
                  </a:cubicBezTo>
                  <a:cubicBezTo>
                    <a:pt x="8165" y="25189"/>
                    <a:pt x="16826" y="32461"/>
                    <a:pt x="27448" y="35117"/>
                  </a:cubicBezTo>
                  <a:cubicBezTo>
                    <a:pt x="28435" y="36218"/>
                    <a:pt x="29787" y="36934"/>
                    <a:pt x="31181" y="36934"/>
                  </a:cubicBezTo>
                  <a:cubicBezTo>
                    <a:pt x="32346" y="36934"/>
                    <a:pt x="33540" y="36433"/>
                    <a:pt x="34570" y="35238"/>
                  </a:cubicBezTo>
                  <a:cubicBezTo>
                    <a:pt x="35023" y="34695"/>
                    <a:pt x="35566" y="34091"/>
                    <a:pt x="36230" y="33427"/>
                  </a:cubicBezTo>
                  <a:lnTo>
                    <a:pt x="36290" y="33367"/>
                  </a:lnTo>
                  <a:cubicBezTo>
                    <a:pt x="43623" y="25732"/>
                    <a:pt x="61066" y="10130"/>
                    <a:pt x="49930" y="1439"/>
                  </a:cubicBezTo>
                  <a:cubicBezTo>
                    <a:pt x="48759" y="518"/>
                    <a:pt x="47458" y="0"/>
                    <a:pt x="461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3"/>
            <p:cNvSpPr/>
            <p:nvPr/>
          </p:nvSpPr>
          <p:spPr>
            <a:xfrm>
              <a:off x="521814" y="945978"/>
              <a:ext cx="150825" cy="128892"/>
            </a:xfrm>
            <a:custGeom>
              <a:rect b="b" l="l" r="r" t="t"/>
              <a:pathLst>
                <a:path extrusionOk="0" h="26562" w="31082">
                  <a:moveTo>
                    <a:pt x="25495" y="0"/>
                  </a:moveTo>
                  <a:cubicBezTo>
                    <a:pt x="24253" y="0"/>
                    <a:pt x="22957" y="438"/>
                    <a:pt x="21817" y="1381"/>
                  </a:cubicBezTo>
                  <a:cubicBezTo>
                    <a:pt x="18860" y="3826"/>
                    <a:pt x="16506" y="6873"/>
                    <a:pt x="14876" y="10344"/>
                  </a:cubicBezTo>
                  <a:cubicBezTo>
                    <a:pt x="13277" y="9046"/>
                    <a:pt x="11768" y="7658"/>
                    <a:pt x="10350" y="6179"/>
                  </a:cubicBezTo>
                  <a:cubicBezTo>
                    <a:pt x="9304" y="5098"/>
                    <a:pt x="8130" y="4644"/>
                    <a:pt x="6999" y="4644"/>
                  </a:cubicBezTo>
                  <a:cubicBezTo>
                    <a:pt x="3269" y="4644"/>
                    <a:pt x="0" y="9582"/>
                    <a:pt x="3288" y="13241"/>
                  </a:cubicBezTo>
                  <a:cubicBezTo>
                    <a:pt x="6547" y="16832"/>
                    <a:pt x="10199" y="20242"/>
                    <a:pt x="14424" y="22626"/>
                  </a:cubicBezTo>
                  <a:cubicBezTo>
                    <a:pt x="14747" y="24912"/>
                    <a:pt x="16696" y="26562"/>
                    <a:pt x="19094" y="26562"/>
                  </a:cubicBezTo>
                  <a:cubicBezTo>
                    <a:pt x="19830" y="26562"/>
                    <a:pt x="20608" y="26406"/>
                    <a:pt x="21395" y="26066"/>
                  </a:cubicBezTo>
                  <a:cubicBezTo>
                    <a:pt x="28426" y="23048"/>
                    <a:pt x="31081" y="11853"/>
                    <a:pt x="30629" y="5033"/>
                  </a:cubicBezTo>
                  <a:cubicBezTo>
                    <a:pt x="30405" y="1878"/>
                    <a:pt x="28067" y="0"/>
                    <a:pt x="25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3"/>
            <p:cNvSpPr/>
            <p:nvPr/>
          </p:nvSpPr>
          <p:spPr>
            <a:xfrm>
              <a:off x="854506" y="441099"/>
              <a:ext cx="234885" cy="196890"/>
            </a:xfrm>
            <a:custGeom>
              <a:rect b="b" l="l" r="r" t="t"/>
              <a:pathLst>
                <a:path extrusionOk="0" h="40575" w="48405">
                  <a:moveTo>
                    <a:pt x="34200" y="1"/>
                  </a:moveTo>
                  <a:cubicBezTo>
                    <a:pt x="31102" y="1"/>
                    <a:pt x="27881" y="1119"/>
                    <a:pt x="25198" y="3246"/>
                  </a:cubicBezTo>
                  <a:cubicBezTo>
                    <a:pt x="22452" y="5419"/>
                    <a:pt x="20309" y="8256"/>
                    <a:pt x="18650" y="11394"/>
                  </a:cubicBezTo>
                  <a:cubicBezTo>
                    <a:pt x="16296" y="8739"/>
                    <a:pt x="13701" y="6355"/>
                    <a:pt x="11105" y="5178"/>
                  </a:cubicBezTo>
                  <a:cubicBezTo>
                    <a:pt x="10071" y="4703"/>
                    <a:pt x="9067" y="4489"/>
                    <a:pt x="8118" y="4489"/>
                  </a:cubicBezTo>
                  <a:cubicBezTo>
                    <a:pt x="4058" y="4489"/>
                    <a:pt x="993" y="8417"/>
                    <a:pt x="724" y="12722"/>
                  </a:cubicBezTo>
                  <a:cubicBezTo>
                    <a:pt x="0" y="24340"/>
                    <a:pt x="10321" y="37679"/>
                    <a:pt x="21365" y="40485"/>
                  </a:cubicBezTo>
                  <a:cubicBezTo>
                    <a:pt x="21620" y="40545"/>
                    <a:pt x="21876" y="40574"/>
                    <a:pt x="22128" y="40574"/>
                  </a:cubicBezTo>
                  <a:cubicBezTo>
                    <a:pt x="23517" y="40574"/>
                    <a:pt x="24799" y="39696"/>
                    <a:pt x="25258" y="38342"/>
                  </a:cubicBezTo>
                  <a:cubicBezTo>
                    <a:pt x="29181" y="36864"/>
                    <a:pt x="33014" y="33424"/>
                    <a:pt x="35700" y="30798"/>
                  </a:cubicBezTo>
                  <a:cubicBezTo>
                    <a:pt x="41735" y="24763"/>
                    <a:pt x="48404" y="16283"/>
                    <a:pt x="44843" y="7290"/>
                  </a:cubicBezTo>
                  <a:cubicBezTo>
                    <a:pt x="42866" y="2321"/>
                    <a:pt x="38661" y="1"/>
                    <a:pt x="3420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3"/>
            <p:cNvSpPr/>
            <p:nvPr/>
          </p:nvSpPr>
          <p:spPr>
            <a:xfrm>
              <a:off x="8783825" y="544079"/>
              <a:ext cx="174190" cy="142566"/>
            </a:xfrm>
            <a:custGeom>
              <a:rect b="b" l="l" r="r" t="t"/>
              <a:pathLst>
                <a:path extrusionOk="0" h="29380" w="35897">
                  <a:moveTo>
                    <a:pt x="6222" y="0"/>
                  </a:moveTo>
                  <a:cubicBezTo>
                    <a:pt x="3084" y="0"/>
                    <a:pt x="1" y="2456"/>
                    <a:pt x="1380" y="6160"/>
                  </a:cubicBezTo>
                  <a:cubicBezTo>
                    <a:pt x="1531" y="6552"/>
                    <a:pt x="1712" y="6944"/>
                    <a:pt x="1893" y="7367"/>
                  </a:cubicBezTo>
                  <a:cubicBezTo>
                    <a:pt x="3613" y="11622"/>
                    <a:pt x="6118" y="15515"/>
                    <a:pt x="9316" y="18804"/>
                  </a:cubicBezTo>
                  <a:lnTo>
                    <a:pt x="12606" y="23904"/>
                  </a:lnTo>
                  <a:cubicBezTo>
                    <a:pt x="13028" y="24538"/>
                    <a:pt x="13571" y="25051"/>
                    <a:pt x="14205" y="25443"/>
                  </a:cubicBezTo>
                  <a:cubicBezTo>
                    <a:pt x="14948" y="27652"/>
                    <a:pt x="16995" y="29379"/>
                    <a:pt x="19140" y="29379"/>
                  </a:cubicBezTo>
                  <a:cubicBezTo>
                    <a:pt x="20307" y="29379"/>
                    <a:pt x="21503" y="28868"/>
                    <a:pt x="22534" y="27646"/>
                  </a:cubicBezTo>
                  <a:cubicBezTo>
                    <a:pt x="27785" y="21520"/>
                    <a:pt x="31858" y="14489"/>
                    <a:pt x="34574" y="6884"/>
                  </a:cubicBezTo>
                  <a:cubicBezTo>
                    <a:pt x="35896" y="3156"/>
                    <a:pt x="32705" y="550"/>
                    <a:pt x="29482" y="550"/>
                  </a:cubicBezTo>
                  <a:cubicBezTo>
                    <a:pt x="28217" y="550"/>
                    <a:pt x="26948" y="951"/>
                    <a:pt x="25944" y="1844"/>
                  </a:cubicBezTo>
                  <a:cubicBezTo>
                    <a:pt x="22594" y="4862"/>
                    <a:pt x="19576" y="8242"/>
                    <a:pt x="16951" y="11923"/>
                  </a:cubicBezTo>
                  <a:lnTo>
                    <a:pt x="10614" y="2267"/>
                  </a:lnTo>
                  <a:cubicBezTo>
                    <a:pt x="9577" y="695"/>
                    <a:pt x="7892" y="0"/>
                    <a:pt x="62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
    <p:spTree>
      <p:nvGrpSpPr>
        <p:cNvPr id="115" name="Shape 115"/>
        <p:cNvGrpSpPr/>
        <p:nvPr/>
      </p:nvGrpSpPr>
      <p:grpSpPr>
        <a:xfrm>
          <a:off x="0" y="0"/>
          <a:ext cx="0" cy="0"/>
          <a:chOff x="0" y="0"/>
          <a:chExt cx="0" cy="0"/>
        </a:xfrm>
      </p:grpSpPr>
      <p:sp>
        <p:nvSpPr>
          <p:cNvPr id="116" name="Google Shape;116;p14"/>
          <p:cNvSpPr txBox="1"/>
          <p:nvPr>
            <p:ph hasCustomPrompt="1" type="title"/>
          </p:nvPr>
        </p:nvSpPr>
        <p:spPr>
          <a:xfrm>
            <a:off x="1304350" y="2976000"/>
            <a:ext cx="1605300" cy="570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2A966"/>
              </a:buClr>
              <a:buSzPts val="2400"/>
              <a:buNone/>
              <a:defRPr sz="2400">
                <a:solidFill>
                  <a:srgbClr val="32A966"/>
                </a:solidFill>
              </a:defRPr>
            </a:lvl1pPr>
            <a:lvl2pPr lvl="1" rtl="0" algn="ctr">
              <a:spcBef>
                <a:spcPts val="0"/>
              </a:spcBef>
              <a:spcAft>
                <a:spcPts val="0"/>
              </a:spcAft>
              <a:buClr>
                <a:srgbClr val="32A966"/>
              </a:buClr>
              <a:buSzPts val="2400"/>
              <a:buNone/>
              <a:defRPr sz="2400">
                <a:solidFill>
                  <a:srgbClr val="32A966"/>
                </a:solidFill>
              </a:defRPr>
            </a:lvl2pPr>
            <a:lvl3pPr lvl="2" rtl="0" algn="ctr">
              <a:spcBef>
                <a:spcPts val="0"/>
              </a:spcBef>
              <a:spcAft>
                <a:spcPts val="0"/>
              </a:spcAft>
              <a:buClr>
                <a:srgbClr val="32A966"/>
              </a:buClr>
              <a:buSzPts val="2400"/>
              <a:buNone/>
              <a:defRPr sz="2400">
                <a:solidFill>
                  <a:srgbClr val="32A966"/>
                </a:solidFill>
              </a:defRPr>
            </a:lvl3pPr>
            <a:lvl4pPr lvl="3" rtl="0" algn="ctr">
              <a:spcBef>
                <a:spcPts val="0"/>
              </a:spcBef>
              <a:spcAft>
                <a:spcPts val="0"/>
              </a:spcAft>
              <a:buClr>
                <a:srgbClr val="32A966"/>
              </a:buClr>
              <a:buSzPts val="2400"/>
              <a:buNone/>
              <a:defRPr sz="2400">
                <a:solidFill>
                  <a:srgbClr val="32A966"/>
                </a:solidFill>
              </a:defRPr>
            </a:lvl4pPr>
            <a:lvl5pPr lvl="4" rtl="0" algn="ctr">
              <a:spcBef>
                <a:spcPts val="0"/>
              </a:spcBef>
              <a:spcAft>
                <a:spcPts val="0"/>
              </a:spcAft>
              <a:buClr>
                <a:srgbClr val="32A966"/>
              </a:buClr>
              <a:buSzPts val="2400"/>
              <a:buNone/>
              <a:defRPr sz="2400">
                <a:solidFill>
                  <a:srgbClr val="32A966"/>
                </a:solidFill>
              </a:defRPr>
            </a:lvl5pPr>
            <a:lvl6pPr lvl="5" rtl="0" algn="ctr">
              <a:spcBef>
                <a:spcPts val="0"/>
              </a:spcBef>
              <a:spcAft>
                <a:spcPts val="0"/>
              </a:spcAft>
              <a:buClr>
                <a:srgbClr val="32A966"/>
              </a:buClr>
              <a:buSzPts val="2400"/>
              <a:buNone/>
              <a:defRPr sz="2400">
                <a:solidFill>
                  <a:srgbClr val="32A966"/>
                </a:solidFill>
              </a:defRPr>
            </a:lvl6pPr>
            <a:lvl7pPr lvl="6" rtl="0" algn="ctr">
              <a:spcBef>
                <a:spcPts val="0"/>
              </a:spcBef>
              <a:spcAft>
                <a:spcPts val="0"/>
              </a:spcAft>
              <a:buClr>
                <a:srgbClr val="32A966"/>
              </a:buClr>
              <a:buSzPts val="2400"/>
              <a:buNone/>
              <a:defRPr sz="2400">
                <a:solidFill>
                  <a:srgbClr val="32A966"/>
                </a:solidFill>
              </a:defRPr>
            </a:lvl7pPr>
            <a:lvl8pPr lvl="7" rtl="0" algn="ctr">
              <a:spcBef>
                <a:spcPts val="0"/>
              </a:spcBef>
              <a:spcAft>
                <a:spcPts val="0"/>
              </a:spcAft>
              <a:buClr>
                <a:srgbClr val="32A966"/>
              </a:buClr>
              <a:buSzPts val="2400"/>
              <a:buNone/>
              <a:defRPr sz="2400">
                <a:solidFill>
                  <a:srgbClr val="32A966"/>
                </a:solidFill>
              </a:defRPr>
            </a:lvl8pPr>
            <a:lvl9pPr lvl="8" rtl="0" algn="ctr">
              <a:spcBef>
                <a:spcPts val="0"/>
              </a:spcBef>
              <a:spcAft>
                <a:spcPts val="0"/>
              </a:spcAft>
              <a:buClr>
                <a:srgbClr val="32A966"/>
              </a:buClr>
              <a:buSzPts val="2400"/>
              <a:buNone/>
              <a:defRPr sz="2400">
                <a:solidFill>
                  <a:srgbClr val="32A966"/>
                </a:solidFill>
              </a:defRPr>
            </a:lvl9pPr>
          </a:lstStyle>
          <a:p>
            <a:r>
              <a:t>xx%</a:t>
            </a:r>
          </a:p>
        </p:txBody>
      </p:sp>
      <p:sp>
        <p:nvSpPr>
          <p:cNvPr id="117" name="Google Shape;117;p14"/>
          <p:cNvSpPr txBox="1"/>
          <p:nvPr>
            <p:ph idx="1" type="subTitle"/>
          </p:nvPr>
        </p:nvSpPr>
        <p:spPr>
          <a:xfrm>
            <a:off x="1304350" y="3412325"/>
            <a:ext cx="16053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18" name="Google Shape;118;p14"/>
          <p:cNvSpPr txBox="1"/>
          <p:nvPr>
            <p:ph hasCustomPrompt="1" idx="2" type="title"/>
          </p:nvPr>
        </p:nvSpPr>
        <p:spPr>
          <a:xfrm>
            <a:off x="2948363" y="2976000"/>
            <a:ext cx="1605300" cy="570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2A966"/>
              </a:buClr>
              <a:buSzPts val="2400"/>
              <a:buNone/>
              <a:defRPr sz="2400">
                <a:solidFill>
                  <a:srgbClr val="32A966"/>
                </a:solidFill>
              </a:defRPr>
            </a:lvl1pPr>
            <a:lvl2pPr lvl="1" rtl="0" algn="ctr">
              <a:spcBef>
                <a:spcPts val="0"/>
              </a:spcBef>
              <a:spcAft>
                <a:spcPts val="0"/>
              </a:spcAft>
              <a:buClr>
                <a:srgbClr val="32A966"/>
              </a:buClr>
              <a:buSzPts val="2400"/>
              <a:buNone/>
              <a:defRPr sz="2400">
                <a:solidFill>
                  <a:srgbClr val="32A966"/>
                </a:solidFill>
              </a:defRPr>
            </a:lvl2pPr>
            <a:lvl3pPr lvl="2" rtl="0" algn="ctr">
              <a:spcBef>
                <a:spcPts val="0"/>
              </a:spcBef>
              <a:spcAft>
                <a:spcPts val="0"/>
              </a:spcAft>
              <a:buClr>
                <a:srgbClr val="32A966"/>
              </a:buClr>
              <a:buSzPts val="2400"/>
              <a:buNone/>
              <a:defRPr sz="2400">
                <a:solidFill>
                  <a:srgbClr val="32A966"/>
                </a:solidFill>
              </a:defRPr>
            </a:lvl3pPr>
            <a:lvl4pPr lvl="3" rtl="0" algn="ctr">
              <a:spcBef>
                <a:spcPts val="0"/>
              </a:spcBef>
              <a:spcAft>
                <a:spcPts val="0"/>
              </a:spcAft>
              <a:buClr>
                <a:srgbClr val="32A966"/>
              </a:buClr>
              <a:buSzPts val="2400"/>
              <a:buNone/>
              <a:defRPr sz="2400">
                <a:solidFill>
                  <a:srgbClr val="32A966"/>
                </a:solidFill>
              </a:defRPr>
            </a:lvl4pPr>
            <a:lvl5pPr lvl="4" rtl="0" algn="ctr">
              <a:spcBef>
                <a:spcPts val="0"/>
              </a:spcBef>
              <a:spcAft>
                <a:spcPts val="0"/>
              </a:spcAft>
              <a:buClr>
                <a:srgbClr val="32A966"/>
              </a:buClr>
              <a:buSzPts val="2400"/>
              <a:buNone/>
              <a:defRPr sz="2400">
                <a:solidFill>
                  <a:srgbClr val="32A966"/>
                </a:solidFill>
              </a:defRPr>
            </a:lvl5pPr>
            <a:lvl6pPr lvl="5" rtl="0" algn="ctr">
              <a:spcBef>
                <a:spcPts val="0"/>
              </a:spcBef>
              <a:spcAft>
                <a:spcPts val="0"/>
              </a:spcAft>
              <a:buClr>
                <a:srgbClr val="32A966"/>
              </a:buClr>
              <a:buSzPts val="2400"/>
              <a:buNone/>
              <a:defRPr sz="2400">
                <a:solidFill>
                  <a:srgbClr val="32A966"/>
                </a:solidFill>
              </a:defRPr>
            </a:lvl6pPr>
            <a:lvl7pPr lvl="6" rtl="0" algn="ctr">
              <a:spcBef>
                <a:spcPts val="0"/>
              </a:spcBef>
              <a:spcAft>
                <a:spcPts val="0"/>
              </a:spcAft>
              <a:buClr>
                <a:srgbClr val="32A966"/>
              </a:buClr>
              <a:buSzPts val="2400"/>
              <a:buNone/>
              <a:defRPr sz="2400">
                <a:solidFill>
                  <a:srgbClr val="32A966"/>
                </a:solidFill>
              </a:defRPr>
            </a:lvl7pPr>
            <a:lvl8pPr lvl="7" rtl="0" algn="ctr">
              <a:spcBef>
                <a:spcPts val="0"/>
              </a:spcBef>
              <a:spcAft>
                <a:spcPts val="0"/>
              </a:spcAft>
              <a:buClr>
                <a:srgbClr val="32A966"/>
              </a:buClr>
              <a:buSzPts val="2400"/>
              <a:buNone/>
              <a:defRPr sz="2400">
                <a:solidFill>
                  <a:srgbClr val="32A966"/>
                </a:solidFill>
              </a:defRPr>
            </a:lvl8pPr>
            <a:lvl9pPr lvl="8" rtl="0" algn="ctr">
              <a:spcBef>
                <a:spcPts val="0"/>
              </a:spcBef>
              <a:spcAft>
                <a:spcPts val="0"/>
              </a:spcAft>
              <a:buClr>
                <a:srgbClr val="32A966"/>
              </a:buClr>
              <a:buSzPts val="2400"/>
              <a:buNone/>
              <a:defRPr sz="2400">
                <a:solidFill>
                  <a:srgbClr val="32A966"/>
                </a:solidFill>
              </a:defRPr>
            </a:lvl9pPr>
          </a:lstStyle>
          <a:p>
            <a:r>
              <a:t>xx%</a:t>
            </a:r>
          </a:p>
        </p:txBody>
      </p:sp>
      <p:sp>
        <p:nvSpPr>
          <p:cNvPr id="119" name="Google Shape;119;p14"/>
          <p:cNvSpPr txBox="1"/>
          <p:nvPr>
            <p:ph idx="3" type="subTitle"/>
          </p:nvPr>
        </p:nvSpPr>
        <p:spPr>
          <a:xfrm>
            <a:off x="2948363" y="3412325"/>
            <a:ext cx="16053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20" name="Google Shape;120;p14"/>
          <p:cNvSpPr txBox="1"/>
          <p:nvPr>
            <p:ph hasCustomPrompt="1" idx="4" type="title"/>
          </p:nvPr>
        </p:nvSpPr>
        <p:spPr>
          <a:xfrm>
            <a:off x="4592400" y="2976000"/>
            <a:ext cx="1605300" cy="570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2A966"/>
              </a:buClr>
              <a:buSzPts val="2400"/>
              <a:buNone/>
              <a:defRPr sz="2400">
                <a:solidFill>
                  <a:srgbClr val="32A966"/>
                </a:solidFill>
              </a:defRPr>
            </a:lvl1pPr>
            <a:lvl2pPr lvl="1" rtl="0" algn="ctr">
              <a:spcBef>
                <a:spcPts val="0"/>
              </a:spcBef>
              <a:spcAft>
                <a:spcPts val="0"/>
              </a:spcAft>
              <a:buClr>
                <a:srgbClr val="32A966"/>
              </a:buClr>
              <a:buSzPts val="2400"/>
              <a:buNone/>
              <a:defRPr sz="2400">
                <a:solidFill>
                  <a:srgbClr val="32A966"/>
                </a:solidFill>
              </a:defRPr>
            </a:lvl2pPr>
            <a:lvl3pPr lvl="2" rtl="0" algn="ctr">
              <a:spcBef>
                <a:spcPts val="0"/>
              </a:spcBef>
              <a:spcAft>
                <a:spcPts val="0"/>
              </a:spcAft>
              <a:buClr>
                <a:srgbClr val="32A966"/>
              </a:buClr>
              <a:buSzPts val="2400"/>
              <a:buNone/>
              <a:defRPr sz="2400">
                <a:solidFill>
                  <a:srgbClr val="32A966"/>
                </a:solidFill>
              </a:defRPr>
            </a:lvl3pPr>
            <a:lvl4pPr lvl="3" rtl="0" algn="ctr">
              <a:spcBef>
                <a:spcPts val="0"/>
              </a:spcBef>
              <a:spcAft>
                <a:spcPts val="0"/>
              </a:spcAft>
              <a:buClr>
                <a:srgbClr val="32A966"/>
              </a:buClr>
              <a:buSzPts val="2400"/>
              <a:buNone/>
              <a:defRPr sz="2400">
                <a:solidFill>
                  <a:srgbClr val="32A966"/>
                </a:solidFill>
              </a:defRPr>
            </a:lvl4pPr>
            <a:lvl5pPr lvl="4" rtl="0" algn="ctr">
              <a:spcBef>
                <a:spcPts val="0"/>
              </a:spcBef>
              <a:spcAft>
                <a:spcPts val="0"/>
              </a:spcAft>
              <a:buClr>
                <a:srgbClr val="32A966"/>
              </a:buClr>
              <a:buSzPts val="2400"/>
              <a:buNone/>
              <a:defRPr sz="2400">
                <a:solidFill>
                  <a:srgbClr val="32A966"/>
                </a:solidFill>
              </a:defRPr>
            </a:lvl5pPr>
            <a:lvl6pPr lvl="5" rtl="0" algn="ctr">
              <a:spcBef>
                <a:spcPts val="0"/>
              </a:spcBef>
              <a:spcAft>
                <a:spcPts val="0"/>
              </a:spcAft>
              <a:buClr>
                <a:srgbClr val="32A966"/>
              </a:buClr>
              <a:buSzPts val="2400"/>
              <a:buNone/>
              <a:defRPr sz="2400">
                <a:solidFill>
                  <a:srgbClr val="32A966"/>
                </a:solidFill>
              </a:defRPr>
            </a:lvl6pPr>
            <a:lvl7pPr lvl="6" rtl="0" algn="ctr">
              <a:spcBef>
                <a:spcPts val="0"/>
              </a:spcBef>
              <a:spcAft>
                <a:spcPts val="0"/>
              </a:spcAft>
              <a:buClr>
                <a:srgbClr val="32A966"/>
              </a:buClr>
              <a:buSzPts val="2400"/>
              <a:buNone/>
              <a:defRPr sz="2400">
                <a:solidFill>
                  <a:srgbClr val="32A966"/>
                </a:solidFill>
              </a:defRPr>
            </a:lvl7pPr>
            <a:lvl8pPr lvl="7" rtl="0" algn="ctr">
              <a:spcBef>
                <a:spcPts val="0"/>
              </a:spcBef>
              <a:spcAft>
                <a:spcPts val="0"/>
              </a:spcAft>
              <a:buClr>
                <a:srgbClr val="32A966"/>
              </a:buClr>
              <a:buSzPts val="2400"/>
              <a:buNone/>
              <a:defRPr sz="2400">
                <a:solidFill>
                  <a:srgbClr val="32A966"/>
                </a:solidFill>
              </a:defRPr>
            </a:lvl8pPr>
            <a:lvl9pPr lvl="8" rtl="0" algn="ctr">
              <a:spcBef>
                <a:spcPts val="0"/>
              </a:spcBef>
              <a:spcAft>
                <a:spcPts val="0"/>
              </a:spcAft>
              <a:buClr>
                <a:srgbClr val="32A966"/>
              </a:buClr>
              <a:buSzPts val="2400"/>
              <a:buNone/>
              <a:defRPr sz="2400">
                <a:solidFill>
                  <a:srgbClr val="32A966"/>
                </a:solidFill>
              </a:defRPr>
            </a:lvl9pPr>
          </a:lstStyle>
          <a:p>
            <a:r>
              <a:t>xx%</a:t>
            </a:r>
          </a:p>
        </p:txBody>
      </p:sp>
      <p:sp>
        <p:nvSpPr>
          <p:cNvPr id="121" name="Google Shape;121;p14"/>
          <p:cNvSpPr txBox="1"/>
          <p:nvPr>
            <p:ph idx="5" type="subTitle"/>
          </p:nvPr>
        </p:nvSpPr>
        <p:spPr>
          <a:xfrm>
            <a:off x="4592400" y="3412325"/>
            <a:ext cx="16053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22" name="Google Shape;122;p14"/>
          <p:cNvSpPr txBox="1"/>
          <p:nvPr>
            <p:ph hasCustomPrompt="1" idx="6" type="title"/>
          </p:nvPr>
        </p:nvSpPr>
        <p:spPr>
          <a:xfrm>
            <a:off x="6253850" y="2976000"/>
            <a:ext cx="1605300" cy="570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2A966"/>
              </a:buClr>
              <a:buSzPts val="2400"/>
              <a:buNone/>
              <a:defRPr sz="2400">
                <a:solidFill>
                  <a:srgbClr val="32A966"/>
                </a:solidFill>
              </a:defRPr>
            </a:lvl1pPr>
            <a:lvl2pPr lvl="1" rtl="0" algn="ctr">
              <a:spcBef>
                <a:spcPts val="0"/>
              </a:spcBef>
              <a:spcAft>
                <a:spcPts val="0"/>
              </a:spcAft>
              <a:buClr>
                <a:srgbClr val="32A966"/>
              </a:buClr>
              <a:buSzPts val="2400"/>
              <a:buNone/>
              <a:defRPr sz="2400">
                <a:solidFill>
                  <a:srgbClr val="32A966"/>
                </a:solidFill>
              </a:defRPr>
            </a:lvl2pPr>
            <a:lvl3pPr lvl="2" rtl="0" algn="ctr">
              <a:spcBef>
                <a:spcPts val="0"/>
              </a:spcBef>
              <a:spcAft>
                <a:spcPts val="0"/>
              </a:spcAft>
              <a:buClr>
                <a:srgbClr val="32A966"/>
              </a:buClr>
              <a:buSzPts val="2400"/>
              <a:buNone/>
              <a:defRPr sz="2400">
                <a:solidFill>
                  <a:srgbClr val="32A966"/>
                </a:solidFill>
              </a:defRPr>
            </a:lvl3pPr>
            <a:lvl4pPr lvl="3" rtl="0" algn="ctr">
              <a:spcBef>
                <a:spcPts val="0"/>
              </a:spcBef>
              <a:spcAft>
                <a:spcPts val="0"/>
              </a:spcAft>
              <a:buClr>
                <a:srgbClr val="32A966"/>
              </a:buClr>
              <a:buSzPts val="2400"/>
              <a:buNone/>
              <a:defRPr sz="2400">
                <a:solidFill>
                  <a:srgbClr val="32A966"/>
                </a:solidFill>
              </a:defRPr>
            </a:lvl4pPr>
            <a:lvl5pPr lvl="4" rtl="0" algn="ctr">
              <a:spcBef>
                <a:spcPts val="0"/>
              </a:spcBef>
              <a:spcAft>
                <a:spcPts val="0"/>
              </a:spcAft>
              <a:buClr>
                <a:srgbClr val="32A966"/>
              </a:buClr>
              <a:buSzPts val="2400"/>
              <a:buNone/>
              <a:defRPr sz="2400">
                <a:solidFill>
                  <a:srgbClr val="32A966"/>
                </a:solidFill>
              </a:defRPr>
            </a:lvl5pPr>
            <a:lvl6pPr lvl="5" rtl="0" algn="ctr">
              <a:spcBef>
                <a:spcPts val="0"/>
              </a:spcBef>
              <a:spcAft>
                <a:spcPts val="0"/>
              </a:spcAft>
              <a:buClr>
                <a:srgbClr val="32A966"/>
              </a:buClr>
              <a:buSzPts val="2400"/>
              <a:buNone/>
              <a:defRPr sz="2400">
                <a:solidFill>
                  <a:srgbClr val="32A966"/>
                </a:solidFill>
              </a:defRPr>
            </a:lvl6pPr>
            <a:lvl7pPr lvl="6" rtl="0" algn="ctr">
              <a:spcBef>
                <a:spcPts val="0"/>
              </a:spcBef>
              <a:spcAft>
                <a:spcPts val="0"/>
              </a:spcAft>
              <a:buClr>
                <a:srgbClr val="32A966"/>
              </a:buClr>
              <a:buSzPts val="2400"/>
              <a:buNone/>
              <a:defRPr sz="2400">
                <a:solidFill>
                  <a:srgbClr val="32A966"/>
                </a:solidFill>
              </a:defRPr>
            </a:lvl7pPr>
            <a:lvl8pPr lvl="7" rtl="0" algn="ctr">
              <a:spcBef>
                <a:spcPts val="0"/>
              </a:spcBef>
              <a:spcAft>
                <a:spcPts val="0"/>
              </a:spcAft>
              <a:buClr>
                <a:srgbClr val="32A966"/>
              </a:buClr>
              <a:buSzPts val="2400"/>
              <a:buNone/>
              <a:defRPr sz="2400">
                <a:solidFill>
                  <a:srgbClr val="32A966"/>
                </a:solidFill>
              </a:defRPr>
            </a:lvl8pPr>
            <a:lvl9pPr lvl="8" rtl="0" algn="ctr">
              <a:spcBef>
                <a:spcPts val="0"/>
              </a:spcBef>
              <a:spcAft>
                <a:spcPts val="0"/>
              </a:spcAft>
              <a:buClr>
                <a:srgbClr val="32A966"/>
              </a:buClr>
              <a:buSzPts val="2400"/>
              <a:buNone/>
              <a:defRPr sz="2400">
                <a:solidFill>
                  <a:srgbClr val="32A966"/>
                </a:solidFill>
              </a:defRPr>
            </a:lvl9pPr>
          </a:lstStyle>
          <a:p>
            <a:r>
              <a:t>xx%</a:t>
            </a:r>
          </a:p>
        </p:txBody>
      </p:sp>
      <p:sp>
        <p:nvSpPr>
          <p:cNvPr id="123" name="Google Shape;123;p14"/>
          <p:cNvSpPr txBox="1"/>
          <p:nvPr>
            <p:ph idx="7" type="subTitle"/>
          </p:nvPr>
        </p:nvSpPr>
        <p:spPr>
          <a:xfrm>
            <a:off x="6253850" y="3412325"/>
            <a:ext cx="16053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24" name="Google Shape;124;p14"/>
          <p:cNvSpPr txBox="1"/>
          <p:nvPr>
            <p:ph idx="8"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grpSp>
        <p:nvGrpSpPr>
          <p:cNvPr id="125" name="Google Shape;125;p14"/>
          <p:cNvGrpSpPr/>
          <p:nvPr/>
        </p:nvGrpSpPr>
        <p:grpSpPr>
          <a:xfrm>
            <a:off x="123103" y="138474"/>
            <a:ext cx="8920593" cy="4875951"/>
            <a:chOff x="123103" y="138474"/>
            <a:chExt cx="8920593" cy="4875951"/>
          </a:xfrm>
        </p:grpSpPr>
        <p:sp>
          <p:nvSpPr>
            <p:cNvPr id="126" name="Google Shape;126;p14"/>
            <p:cNvSpPr/>
            <p:nvPr/>
          </p:nvSpPr>
          <p:spPr>
            <a:xfrm rot="-2700000">
              <a:off x="187671" y="193289"/>
              <a:ext cx="165801" cy="119282"/>
            </a:xfrm>
            <a:custGeom>
              <a:rect b="b" l="l" r="r" t="t"/>
              <a:pathLst>
                <a:path extrusionOk="0" h="19213" w="26706">
                  <a:moveTo>
                    <a:pt x="6489" y="1"/>
                  </a:moveTo>
                  <a:cubicBezTo>
                    <a:pt x="5162" y="1"/>
                    <a:pt x="3878" y="1315"/>
                    <a:pt x="4751" y="2821"/>
                  </a:cubicBezTo>
                  <a:cubicBezTo>
                    <a:pt x="6096" y="5111"/>
                    <a:pt x="7469" y="7400"/>
                    <a:pt x="8843" y="9661"/>
                  </a:cubicBezTo>
                  <a:cubicBezTo>
                    <a:pt x="6325" y="11522"/>
                    <a:pt x="3892" y="13382"/>
                    <a:pt x="1431" y="15156"/>
                  </a:cubicBezTo>
                  <a:cubicBezTo>
                    <a:pt x="0" y="16181"/>
                    <a:pt x="834" y="18299"/>
                    <a:pt x="2228" y="18299"/>
                  </a:cubicBezTo>
                  <a:cubicBezTo>
                    <a:pt x="2507" y="18299"/>
                    <a:pt x="2809" y="18214"/>
                    <a:pt x="3119" y="18018"/>
                  </a:cubicBezTo>
                  <a:cubicBezTo>
                    <a:pt x="5666" y="16415"/>
                    <a:pt x="8328" y="14841"/>
                    <a:pt x="10961" y="13239"/>
                  </a:cubicBezTo>
                  <a:cubicBezTo>
                    <a:pt x="12048" y="15128"/>
                    <a:pt x="13193" y="17016"/>
                    <a:pt x="14653" y="18619"/>
                  </a:cubicBezTo>
                  <a:cubicBezTo>
                    <a:pt x="15028" y="19034"/>
                    <a:pt x="15529" y="19213"/>
                    <a:pt x="16039" y="19213"/>
                  </a:cubicBezTo>
                  <a:cubicBezTo>
                    <a:pt x="17361" y="19213"/>
                    <a:pt x="18743" y="18012"/>
                    <a:pt x="18144" y="16587"/>
                  </a:cubicBezTo>
                  <a:cubicBezTo>
                    <a:pt x="17286" y="14555"/>
                    <a:pt x="16227" y="12580"/>
                    <a:pt x="14996" y="10720"/>
                  </a:cubicBezTo>
                  <a:cubicBezTo>
                    <a:pt x="18545" y="8574"/>
                    <a:pt x="21922" y="6198"/>
                    <a:pt x="25156" y="3594"/>
                  </a:cubicBezTo>
                  <a:cubicBezTo>
                    <a:pt x="26705" y="2335"/>
                    <a:pt x="25286" y="217"/>
                    <a:pt x="23634" y="217"/>
                  </a:cubicBezTo>
                  <a:cubicBezTo>
                    <a:pt x="23332" y="217"/>
                    <a:pt x="23023" y="287"/>
                    <a:pt x="22723" y="446"/>
                  </a:cubicBezTo>
                  <a:cubicBezTo>
                    <a:pt x="19175" y="2421"/>
                    <a:pt x="15740" y="4596"/>
                    <a:pt x="12478" y="7000"/>
                  </a:cubicBezTo>
                  <a:cubicBezTo>
                    <a:pt x="10990" y="4911"/>
                    <a:pt x="9473" y="2879"/>
                    <a:pt x="8099" y="875"/>
                  </a:cubicBezTo>
                  <a:cubicBezTo>
                    <a:pt x="7677" y="259"/>
                    <a:pt x="7079" y="1"/>
                    <a:pt x="6489"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rot="-2700000">
              <a:off x="151476" y="638984"/>
              <a:ext cx="151932" cy="143184"/>
            </a:xfrm>
            <a:custGeom>
              <a:rect b="b" l="l" r="r" t="t"/>
              <a:pathLst>
                <a:path extrusionOk="0" h="23063" w="24472">
                  <a:moveTo>
                    <a:pt x="21993" y="0"/>
                  </a:moveTo>
                  <a:cubicBezTo>
                    <a:pt x="21699" y="0"/>
                    <a:pt x="21393" y="95"/>
                    <a:pt x="21097" y="314"/>
                  </a:cubicBezTo>
                  <a:cubicBezTo>
                    <a:pt x="17749" y="2804"/>
                    <a:pt x="14601" y="5551"/>
                    <a:pt x="11682" y="8528"/>
                  </a:cubicBezTo>
                  <a:cubicBezTo>
                    <a:pt x="9392" y="6238"/>
                    <a:pt x="7217" y="3834"/>
                    <a:pt x="5042" y="1402"/>
                  </a:cubicBezTo>
                  <a:cubicBezTo>
                    <a:pt x="4757" y="1088"/>
                    <a:pt x="4406" y="955"/>
                    <a:pt x="4055" y="955"/>
                  </a:cubicBezTo>
                  <a:cubicBezTo>
                    <a:pt x="2996" y="955"/>
                    <a:pt x="1936" y="2159"/>
                    <a:pt x="2667" y="3233"/>
                  </a:cubicBezTo>
                  <a:cubicBezTo>
                    <a:pt x="4613" y="6067"/>
                    <a:pt x="6730" y="8757"/>
                    <a:pt x="9020" y="11304"/>
                  </a:cubicBezTo>
                  <a:cubicBezTo>
                    <a:pt x="6072" y="14452"/>
                    <a:pt x="3296" y="17743"/>
                    <a:pt x="720" y="20949"/>
                  </a:cubicBezTo>
                  <a:cubicBezTo>
                    <a:pt x="1" y="21864"/>
                    <a:pt x="743" y="23062"/>
                    <a:pt x="1618" y="23062"/>
                  </a:cubicBezTo>
                  <a:cubicBezTo>
                    <a:pt x="1892" y="23062"/>
                    <a:pt x="2179" y="22945"/>
                    <a:pt x="2438" y="22666"/>
                  </a:cubicBezTo>
                  <a:cubicBezTo>
                    <a:pt x="5300" y="19661"/>
                    <a:pt x="8133" y="16656"/>
                    <a:pt x="11138" y="13765"/>
                  </a:cubicBezTo>
                  <a:cubicBezTo>
                    <a:pt x="12912" y="15854"/>
                    <a:pt x="14887" y="18029"/>
                    <a:pt x="17205" y="19231"/>
                  </a:cubicBezTo>
                  <a:cubicBezTo>
                    <a:pt x="17488" y="19380"/>
                    <a:pt x="17794" y="19448"/>
                    <a:pt x="18099" y="19448"/>
                  </a:cubicBezTo>
                  <a:cubicBezTo>
                    <a:pt x="19552" y="19448"/>
                    <a:pt x="20993" y="17927"/>
                    <a:pt x="19953" y="16484"/>
                  </a:cubicBezTo>
                  <a:cubicBezTo>
                    <a:pt x="18436" y="14337"/>
                    <a:pt x="16232" y="12649"/>
                    <a:pt x="14200" y="10903"/>
                  </a:cubicBezTo>
                  <a:cubicBezTo>
                    <a:pt x="17205" y="8270"/>
                    <a:pt x="20353" y="5838"/>
                    <a:pt x="23272" y="3147"/>
                  </a:cubicBezTo>
                  <a:cubicBezTo>
                    <a:pt x="24472" y="2018"/>
                    <a:pt x="23352" y="0"/>
                    <a:pt x="21993"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rot="-2700000">
              <a:off x="592924" y="177528"/>
              <a:ext cx="165696" cy="133344"/>
            </a:xfrm>
            <a:custGeom>
              <a:rect b="b" l="l" r="r" t="t"/>
              <a:pathLst>
                <a:path extrusionOk="0" h="21478" w="26689">
                  <a:moveTo>
                    <a:pt x="23577" y="0"/>
                  </a:moveTo>
                  <a:cubicBezTo>
                    <a:pt x="23219" y="0"/>
                    <a:pt x="22851" y="113"/>
                    <a:pt x="22499" y="375"/>
                  </a:cubicBezTo>
                  <a:cubicBezTo>
                    <a:pt x="18979" y="3037"/>
                    <a:pt x="15487" y="5813"/>
                    <a:pt x="12053" y="8675"/>
                  </a:cubicBezTo>
                  <a:cubicBezTo>
                    <a:pt x="9191" y="6471"/>
                    <a:pt x="6329" y="4239"/>
                    <a:pt x="3353" y="2235"/>
                  </a:cubicBezTo>
                  <a:cubicBezTo>
                    <a:pt x="3064" y="2036"/>
                    <a:pt x="2766" y="1949"/>
                    <a:pt x="2479" y="1949"/>
                  </a:cubicBezTo>
                  <a:cubicBezTo>
                    <a:pt x="1118" y="1949"/>
                    <a:pt x="1" y="3896"/>
                    <a:pt x="1206" y="4983"/>
                  </a:cubicBezTo>
                  <a:cubicBezTo>
                    <a:pt x="3639" y="7244"/>
                    <a:pt x="6215" y="9333"/>
                    <a:pt x="8762" y="11422"/>
                  </a:cubicBezTo>
                  <a:cubicBezTo>
                    <a:pt x="6329" y="13511"/>
                    <a:pt x="3925" y="15629"/>
                    <a:pt x="1578" y="17776"/>
                  </a:cubicBezTo>
                  <a:cubicBezTo>
                    <a:pt x="424" y="18812"/>
                    <a:pt x="1461" y="20663"/>
                    <a:pt x="2741" y="20663"/>
                  </a:cubicBezTo>
                  <a:cubicBezTo>
                    <a:pt x="3017" y="20663"/>
                    <a:pt x="3303" y="20577"/>
                    <a:pt x="3582" y="20380"/>
                  </a:cubicBezTo>
                  <a:cubicBezTo>
                    <a:pt x="6443" y="18377"/>
                    <a:pt x="9277" y="16316"/>
                    <a:pt x="12081" y="14198"/>
                  </a:cubicBezTo>
                  <a:cubicBezTo>
                    <a:pt x="14886" y="16574"/>
                    <a:pt x="17634" y="19121"/>
                    <a:pt x="20667" y="21124"/>
                  </a:cubicBezTo>
                  <a:cubicBezTo>
                    <a:pt x="21046" y="21370"/>
                    <a:pt x="21432" y="21477"/>
                    <a:pt x="21802" y="21477"/>
                  </a:cubicBezTo>
                  <a:cubicBezTo>
                    <a:pt x="23589" y="21477"/>
                    <a:pt x="25013" y="18983"/>
                    <a:pt x="23472" y="17489"/>
                  </a:cubicBezTo>
                  <a:cubicBezTo>
                    <a:pt x="21097" y="15257"/>
                    <a:pt x="18378" y="13340"/>
                    <a:pt x="15716" y="11422"/>
                  </a:cubicBezTo>
                  <a:cubicBezTo>
                    <a:pt x="18921" y="8904"/>
                    <a:pt x="22070" y="6385"/>
                    <a:pt x="25132" y="3781"/>
                  </a:cubicBezTo>
                  <a:cubicBezTo>
                    <a:pt x="26689" y="2483"/>
                    <a:pt x="25252" y="0"/>
                    <a:pt x="23577"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4"/>
            <p:cNvSpPr/>
            <p:nvPr/>
          </p:nvSpPr>
          <p:spPr>
            <a:xfrm rot="-2700000">
              <a:off x="8432861" y="4865788"/>
              <a:ext cx="129619" cy="120449"/>
            </a:xfrm>
            <a:custGeom>
              <a:rect b="b" l="l" r="r" t="t"/>
              <a:pathLst>
                <a:path extrusionOk="0" h="19401" w="20878">
                  <a:moveTo>
                    <a:pt x="18194" y="0"/>
                  </a:moveTo>
                  <a:cubicBezTo>
                    <a:pt x="17996" y="0"/>
                    <a:pt x="17790" y="38"/>
                    <a:pt x="17581" y="122"/>
                  </a:cubicBezTo>
                  <a:cubicBezTo>
                    <a:pt x="14147" y="1496"/>
                    <a:pt x="10999" y="4415"/>
                    <a:pt x="8366" y="6991"/>
                  </a:cubicBezTo>
                  <a:cubicBezTo>
                    <a:pt x="6534" y="5417"/>
                    <a:pt x="4703" y="3871"/>
                    <a:pt x="2900" y="2297"/>
                  </a:cubicBezTo>
                  <a:cubicBezTo>
                    <a:pt x="2610" y="2051"/>
                    <a:pt x="2294" y="1947"/>
                    <a:pt x="1990" y="1947"/>
                  </a:cubicBezTo>
                  <a:cubicBezTo>
                    <a:pt x="915" y="1947"/>
                    <a:pt x="0" y="3255"/>
                    <a:pt x="982" y="4215"/>
                  </a:cubicBezTo>
                  <a:cubicBezTo>
                    <a:pt x="2699" y="5903"/>
                    <a:pt x="4388" y="7620"/>
                    <a:pt x="6105" y="9309"/>
                  </a:cubicBezTo>
                  <a:cubicBezTo>
                    <a:pt x="4130" y="11455"/>
                    <a:pt x="2385" y="13831"/>
                    <a:pt x="896" y="16349"/>
                  </a:cubicBezTo>
                  <a:cubicBezTo>
                    <a:pt x="279" y="17435"/>
                    <a:pt x="1310" y="18728"/>
                    <a:pt x="2338" y="18728"/>
                  </a:cubicBezTo>
                  <a:cubicBezTo>
                    <a:pt x="2691" y="18728"/>
                    <a:pt x="3044" y="18575"/>
                    <a:pt x="3329" y="18209"/>
                  </a:cubicBezTo>
                  <a:cubicBezTo>
                    <a:pt x="5018" y="16034"/>
                    <a:pt x="6792" y="13916"/>
                    <a:pt x="8709" y="11913"/>
                  </a:cubicBezTo>
                  <a:cubicBezTo>
                    <a:pt x="10999" y="14203"/>
                    <a:pt x="13346" y="16464"/>
                    <a:pt x="15607" y="18782"/>
                  </a:cubicBezTo>
                  <a:cubicBezTo>
                    <a:pt x="16037" y="19218"/>
                    <a:pt x="16525" y="19400"/>
                    <a:pt x="17001" y="19400"/>
                  </a:cubicBezTo>
                  <a:cubicBezTo>
                    <a:pt x="18679" y="19400"/>
                    <a:pt x="20217" y="17143"/>
                    <a:pt x="18612" y="15805"/>
                  </a:cubicBezTo>
                  <a:cubicBezTo>
                    <a:pt x="16150" y="13716"/>
                    <a:pt x="13718" y="11598"/>
                    <a:pt x="11285" y="9509"/>
                  </a:cubicBezTo>
                  <a:cubicBezTo>
                    <a:pt x="13918" y="7277"/>
                    <a:pt x="16952" y="5703"/>
                    <a:pt x="19556" y="3499"/>
                  </a:cubicBezTo>
                  <a:cubicBezTo>
                    <a:pt x="20877" y="2381"/>
                    <a:pt x="19763" y="0"/>
                    <a:pt x="18194"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p:nvPr/>
          </p:nvSpPr>
          <p:spPr>
            <a:xfrm rot="-2700000">
              <a:off x="8840361" y="4365073"/>
              <a:ext cx="147437" cy="109193"/>
            </a:xfrm>
            <a:custGeom>
              <a:rect b="b" l="l" r="r" t="t"/>
              <a:pathLst>
                <a:path extrusionOk="0" h="17588" w="23748">
                  <a:moveTo>
                    <a:pt x="2237" y="0"/>
                  </a:moveTo>
                  <a:cubicBezTo>
                    <a:pt x="1192" y="0"/>
                    <a:pt x="425" y="1463"/>
                    <a:pt x="907" y="2448"/>
                  </a:cubicBezTo>
                  <a:cubicBezTo>
                    <a:pt x="2080" y="4910"/>
                    <a:pt x="4083" y="7142"/>
                    <a:pt x="5944" y="9202"/>
                  </a:cubicBezTo>
                  <a:cubicBezTo>
                    <a:pt x="4513" y="10233"/>
                    <a:pt x="3082" y="11263"/>
                    <a:pt x="1708" y="12236"/>
                  </a:cubicBezTo>
                  <a:cubicBezTo>
                    <a:pt x="1" y="13438"/>
                    <a:pt x="981" y="15874"/>
                    <a:pt x="2662" y="15874"/>
                  </a:cubicBezTo>
                  <a:cubicBezTo>
                    <a:pt x="2981" y="15874"/>
                    <a:pt x="3326" y="15786"/>
                    <a:pt x="3683" y="15585"/>
                  </a:cubicBezTo>
                  <a:cubicBezTo>
                    <a:pt x="5400" y="14611"/>
                    <a:pt x="7203" y="13610"/>
                    <a:pt x="8977" y="12608"/>
                  </a:cubicBezTo>
                  <a:cubicBezTo>
                    <a:pt x="10523" y="14297"/>
                    <a:pt x="12154" y="15928"/>
                    <a:pt x="14043" y="17187"/>
                  </a:cubicBezTo>
                  <a:cubicBezTo>
                    <a:pt x="14462" y="17467"/>
                    <a:pt x="14875" y="17588"/>
                    <a:pt x="15260" y="17588"/>
                  </a:cubicBezTo>
                  <a:cubicBezTo>
                    <a:pt x="17004" y="17588"/>
                    <a:pt x="18184" y="15100"/>
                    <a:pt x="16848" y="13553"/>
                  </a:cubicBezTo>
                  <a:cubicBezTo>
                    <a:pt x="15760" y="12322"/>
                    <a:pt x="14587" y="11149"/>
                    <a:pt x="13327" y="10090"/>
                  </a:cubicBezTo>
                  <a:cubicBezTo>
                    <a:pt x="16247" y="8430"/>
                    <a:pt x="19080" y="6569"/>
                    <a:pt x="21770" y="4566"/>
                  </a:cubicBezTo>
                  <a:cubicBezTo>
                    <a:pt x="23748" y="3047"/>
                    <a:pt x="22657" y="207"/>
                    <a:pt x="20637" y="207"/>
                  </a:cubicBezTo>
                  <a:cubicBezTo>
                    <a:pt x="20260" y="207"/>
                    <a:pt x="19851" y="306"/>
                    <a:pt x="19423" y="531"/>
                  </a:cubicBezTo>
                  <a:cubicBezTo>
                    <a:pt x="15989" y="2362"/>
                    <a:pt x="12669" y="4423"/>
                    <a:pt x="9521" y="6684"/>
                  </a:cubicBezTo>
                  <a:cubicBezTo>
                    <a:pt x="7375" y="4566"/>
                    <a:pt x="5428" y="2133"/>
                    <a:pt x="3053" y="302"/>
                  </a:cubicBezTo>
                  <a:cubicBezTo>
                    <a:pt x="2774" y="91"/>
                    <a:pt x="2497" y="0"/>
                    <a:pt x="2237"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4"/>
            <p:cNvSpPr/>
            <p:nvPr/>
          </p:nvSpPr>
          <p:spPr>
            <a:xfrm rot="-2700000">
              <a:off x="8854207" y="4790588"/>
              <a:ext cx="174742" cy="114092"/>
            </a:xfrm>
            <a:custGeom>
              <a:rect b="b" l="l" r="r" t="t"/>
              <a:pathLst>
                <a:path extrusionOk="0" h="18377" w="28146">
                  <a:moveTo>
                    <a:pt x="5770" y="1"/>
                  </a:moveTo>
                  <a:cubicBezTo>
                    <a:pt x="4707" y="1"/>
                    <a:pt x="3681" y="1154"/>
                    <a:pt x="4393" y="2275"/>
                  </a:cubicBezTo>
                  <a:cubicBezTo>
                    <a:pt x="5766" y="4478"/>
                    <a:pt x="7340" y="6567"/>
                    <a:pt x="8943" y="8657"/>
                  </a:cubicBezTo>
                  <a:cubicBezTo>
                    <a:pt x="5881" y="10288"/>
                    <a:pt x="3076" y="12177"/>
                    <a:pt x="872" y="14323"/>
                  </a:cubicBezTo>
                  <a:cubicBezTo>
                    <a:pt x="0" y="15170"/>
                    <a:pt x="715" y="16706"/>
                    <a:pt x="1841" y="16706"/>
                  </a:cubicBezTo>
                  <a:cubicBezTo>
                    <a:pt x="1971" y="16706"/>
                    <a:pt x="2107" y="16686"/>
                    <a:pt x="2246" y="16641"/>
                  </a:cubicBezTo>
                  <a:cubicBezTo>
                    <a:pt x="5509" y="15611"/>
                    <a:pt x="8514" y="13808"/>
                    <a:pt x="11633" y="12320"/>
                  </a:cubicBezTo>
                  <a:cubicBezTo>
                    <a:pt x="12978" y="14237"/>
                    <a:pt x="14352" y="16212"/>
                    <a:pt x="16012" y="17786"/>
                  </a:cubicBezTo>
                  <a:cubicBezTo>
                    <a:pt x="16460" y="18199"/>
                    <a:pt x="16982" y="18376"/>
                    <a:pt x="17491" y="18376"/>
                  </a:cubicBezTo>
                  <a:cubicBezTo>
                    <a:pt x="19028" y="18376"/>
                    <a:pt x="20457" y="16759"/>
                    <a:pt x="19446" y="15125"/>
                  </a:cubicBezTo>
                  <a:cubicBezTo>
                    <a:pt x="18387" y="13465"/>
                    <a:pt x="17157" y="11891"/>
                    <a:pt x="15783" y="10460"/>
                  </a:cubicBezTo>
                  <a:cubicBezTo>
                    <a:pt x="19074" y="9172"/>
                    <a:pt x="22423" y="8056"/>
                    <a:pt x="25771" y="6796"/>
                  </a:cubicBezTo>
                  <a:cubicBezTo>
                    <a:pt x="28146" y="5883"/>
                    <a:pt x="27546" y="2400"/>
                    <a:pt x="25296" y="2400"/>
                  </a:cubicBezTo>
                  <a:cubicBezTo>
                    <a:pt x="25078" y="2400"/>
                    <a:pt x="24845" y="2433"/>
                    <a:pt x="24598" y="2504"/>
                  </a:cubicBezTo>
                  <a:cubicBezTo>
                    <a:pt x="20505" y="3677"/>
                    <a:pt x="16498" y="5136"/>
                    <a:pt x="12606" y="6854"/>
                  </a:cubicBezTo>
                  <a:cubicBezTo>
                    <a:pt x="10717" y="4679"/>
                    <a:pt x="8857" y="2446"/>
                    <a:pt x="6768" y="414"/>
                  </a:cubicBezTo>
                  <a:cubicBezTo>
                    <a:pt x="6471" y="125"/>
                    <a:pt x="6119" y="1"/>
                    <a:pt x="5770"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CUSTOM_2">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15"/>
          <p:cNvSpPr/>
          <p:nvPr/>
        </p:nvSpPr>
        <p:spPr>
          <a:xfrm>
            <a:off x="2883050" y="0"/>
            <a:ext cx="6260795" cy="5143520"/>
          </a:xfrm>
          <a:custGeom>
            <a:rect b="b" l="l" r="r" t="t"/>
            <a:pathLst>
              <a:path extrusionOk="0" h="160735" w="220742">
                <a:moveTo>
                  <a:pt x="37267" y="0"/>
                </a:moveTo>
                <a:cubicBezTo>
                  <a:pt x="11454" y="13954"/>
                  <a:pt x="5334" y="27301"/>
                  <a:pt x="4036" y="36278"/>
                </a:cubicBezTo>
                <a:cubicBezTo>
                  <a:pt x="0" y="64258"/>
                  <a:pt x="38041" y="83201"/>
                  <a:pt x="30540" y="110073"/>
                </a:cubicBezTo>
                <a:cubicBezTo>
                  <a:pt x="26527" y="124503"/>
                  <a:pt x="12466" y="130159"/>
                  <a:pt x="14633" y="143506"/>
                </a:cubicBezTo>
                <a:cubicBezTo>
                  <a:pt x="15966" y="151685"/>
                  <a:pt x="22491" y="157400"/>
                  <a:pt x="27277" y="160734"/>
                </a:cubicBezTo>
                <a:lnTo>
                  <a:pt x="220742" y="160734"/>
                </a:lnTo>
                <a:lnTo>
                  <a:pt x="220742" y="0"/>
                </a:lnTo>
                <a:close/>
              </a:path>
            </a:pathLst>
          </a:custGeom>
          <a:solidFill>
            <a:srgbClr val="FFFFFF"/>
          </a:solidFill>
          <a:ln>
            <a:noFill/>
          </a:ln>
          <a:effectLst>
            <a:outerShdw blurRad="228600" rotWithShape="0" algn="bl">
              <a:schemeClr val="dk2">
                <a:alpha val="2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rot="985">
            <a:off x="290498" y="1609954"/>
            <a:ext cx="2470003" cy="1923594"/>
          </a:xfrm>
          <a:custGeom>
            <a:rect b="b" l="l" r="r" t="t"/>
            <a:pathLst>
              <a:path extrusionOk="0" h="153061" w="283176">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chemeClr val="lt1"/>
          </a:solidFill>
          <a:ln>
            <a:noFill/>
          </a:ln>
          <a:effectLst>
            <a:outerShdw blurRad="228600" rotWithShape="0" algn="bl">
              <a:schemeClr val="dk2">
                <a:alpha val="3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txBox="1"/>
          <p:nvPr>
            <p:ph type="title"/>
          </p:nvPr>
        </p:nvSpPr>
        <p:spPr>
          <a:xfrm>
            <a:off x="594299" y="2193900"/>
            <a:ext cx="1862400" cy="755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36" name="Google Shape;136;p15"/>
          <p:cNvSpPr txBox="1"/>
          <p:nvPr>
            <p:ph idx="2" type="title"/>
          </p:nvPr>
        </p:nvSpPr>
        <p:spPr>
          <a:xfrm>
            <a:off x="6482796" y="818456"/>
            <a:ext cx="2180400" cy="570000"/>
          </a:xfrm>
          <a:prstGeom prst="rect">
            <a:avLst/>
          </a:prstGeom>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37" name="Google Shape;137;p15"/>
          <p:cNvSpPr txBox="1"/>
          <p:nvPr>
            <p:ph idx="1" type="subTitle"/>
          </p:nvPr>
        </p:nvSpPr>
        <p:spPr>
          <a:xfrm>
            <a:off x="6482796" y="1254781"/>
            <a:ext cx="1918800" cy="1125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8" name="Google Shape;138;p15"/>
          <p:cNvSpPr txBox="1"/>
          <p:nvPr>
            <p:ph idx="3" type="title"/>
          </p:nvPr>
        </p:nvSpPr>
        <p:spPr>
          <a:xfrm>
            <a:off x="4117596" y="818456"/>
            <a:ext cx="2180400" cy="570000"/>
          </a:xfrm>
          <a:prstGeom prst="rect">
            <a:avLst/>
          </a:prstGeom>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39" name="Google Shape;139;p15"/>
          <p:cNvSpPr txBox="1"/>
          <p:nvPr>
            <p:ph idx="4" type="subTitle"/>
          </p:nvPr>
        </p:nvSpPr>
        <p:spPr>
          <a:xfrm>
            <a:off x="4117596" y="1254781"/>
            <a:ext cx="1918800" cy="1125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40" name="Google Shape;140;p15"/>
          <p:cNvSpPr txBox="1"/>
          <p:nvPr>
            <p:ph idx="5" type="title"/>
          </p:nvPr>
        </p:nvSpPr>
        <p:spPr>
          <a:xfrm>
            <a:off x="6482796" y="2762819"/>
            <a:ext cx="2180400" cy="570000"/>
          </a:xfrm>
          <a:prstGeom prst="rect">
            <a:avLst/>
          </a:prstGeom>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41" name="Google Shape;141;p15"/>
          <p:cNvSpPr txBox="1"/>
          <p:nvPr>
            <p:ph idx="6" type="subTitle"/>
          </p:nvPr>
        </p:nvSpPr>
        <p:spPr>
          <a:xfrm>
            <a:off x="6482796" y="3199144"/>
            <a:ext cx="1918800" cy="1125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42" name="Google Shape;142;p15"/>
          <p:cNvSpPr txBox="1"/>
          <p:nvPr>
            <p:ph idx="7" type="title"/>
          </p:nvPr>
        </p:nvSpPr>
        <p:spPr>
          <a:xfrm>
            <a:off x="4117596" y="2762819"/>
            <a:ext cx="2180400" cy="570000"/>
          </a:xfrm>
          <a:prstGeom prst="rect">
            <a:avLst/>
          </a:prstGeom>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43" name="Google Shape;143;p15"/>
          <p:cNvSpPr txBox="1"/>
          <p:nvPr>
            <p:ph idx="8" type="subTitle"/>
          </p:nvPr>
        </p:nvSpPr>
        <p:spPr>
          <a:xfrm>
            <a:off x="4117596" y="3199144"/>
            <a:ext cx="1918800" cy="1125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11">
    <p:bg>
      <p:bgPr>
        <a:blipFill>
          <a:blip r:embed="rId2">
            <a:alphaModFix/>
          </a:blip>
          <a:stretch>
            <a:fillRect/>
          </a:stretch>
        </a:blipFill>
      </p:bgPr>
    </p:bg>
    <p:spTree>
      <p:nvGrpSpPr>
        <p:cNvPr id="144" name="Shape 144"/>
        <p:cNvGrpSpPr/>
        <p:nvPr/>
      </p:nvGrpSpPr>
      <p:grpSpPr>
        <a:xfrm>
          <a:off x="0" y="0"/>
          <a:ext cx="0" cy="0"/>
          <a:chOff x="0" y="0"/>
          <a:chExt cx="0" cy="0"/>
        </a:xfrm>
      </p:grpSpPr>
      <p:sp>
        <p:nvSpPr>
          <p:cNvPr id="145" name="Google Shape;145;p16"/>
          <p:cNvSpPr/>
          <p:nvPr/>
        </p:nvSpPr>
        <p:spPr>
          <a:xfrm>
            <a:off x="0" y="0"/>
            <a:ext cx="9144000" cy="5143520"/>
          </a:xfrm>
          <a:custGeom>
            <a:rect b="b" l="l" r="r" t="t"/>
            <a:pathLst>
              <a:path extrusionOk="0" h="160735" w="285750">
                <a:moveTo>
                  <a:pt x="0" y="0"/>
                </a:moveTo>
                <a:lnTo>
                  <a:pt x="0" y="160734"/>
                </a:lnTo>
                <a:lnTo>
                  <a:pt x="285750" y="160734"/>
                </a:lnTo>
                <a:cubicBezTo>
                  <a:pt x="285750" y="157615"/>
                  <a:pt x="285726" y="133659"/>
                  <a:pt x="285726" y="106585"/>
                </a:cubicBezTo>
                <a:lnTo>
                  <a:pt x="285726" y="66556"/>
                </a:lnTo>
                <a:cubicBezTo>
                  <a:pt x="273498" y="59245"/>
                  <a:pt x="265152" y="46887"/>
                  <a:pt x="262938" y="32814"/>
                </a:cubicBezTo>
                <a:cubicBezTo>
                  <a:pt x="262057" y="28777"/>
                  <a:pt x="259366" y="19252"/>
                  <a:pt x="251115" y="14668"/>
                </a:cubicBezTo>
                <a:cubicBezTo>
                  <a:pt x="250900" y="14549"/>
                  <a:pt x="250662" y="14418"/>
                  <a:pt x="250388" y="14287"/>
                </a:cubicBezTo>
                <a:cubicBezTo>
                  <a:pt x="245797" y="12104"/>
                  <a:pt x="241525" y="11780"/>
                  <a:pt x="238474" y="11780"/>
                </a:cubicBezTo>
                <a:cubicBezTo>
                  <a:pt x="237799" y="11780"/>
                  <a:pt x="237183" y="11796"/>
                  <a:pt x="236637" y="11811"/>
                </a:cubicBezTo>
                <a:cubicBezTo>
                  <a:pt x="233558" y="11889"/>
                  <a:pt x="229977" y="11907"/>
                  <a:pt x="225899" y="11907"/>
                </a:cubicBezTo>
                <a:cubicBezTo>
                  <a:pt x="222500" y="11907"/>
                  <a:pt x="218756" y="11894"/>
                  <a:pt x="214670" y="11894"/>
                </a:cubicBezTo>
                <a:cubicBezTo>
                  <a:pt x="209848" y="11585"/>
                  <a:pt x="205097" y="10597"/>
                  <a:pt x="200549" y="8953"/>
                </a:cubicBezTo>
                <a:cubicBezTo>
                  <a:pt x="194893" y="6906"/>
                  <a:pt x="189655" y="3870"/>
                  <a:pt x="185047" y="0"/>
                </a:cubicBezTo>
                <a:close/>
              </a:path>
            </a:pathLst>
          </a:custGeom>
          <a:solidFill>
            <a:srgbClr val="FFFFFF"/>
          </a:solidFill>
          <a:ln>
            <a:noFill/>
          </a:ln>
          <a:effectLst>
            <a:outerShdw blurRad="214313" rotWithShape="0" algn="bl">
              <a:schemeClr val="dk2">
                <a:alpha val="27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6"/>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sp>
        <p:nvSpPr>
          <p:cNvPr id="147" name="Google Shape;147;p16"/>
          <p:cNvSpPr txBox="1"/>
          <p:nvPr>
            <p:ph idx="2" type="title"/>
          </p:nvPr>
        </p:nvSpPr>
        <p:spPr>
          <a:xfrm>
            <a:off x="3481800" y="1287468"/>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48" name="Google Shape;148;p16"/>
          <p:cNvSpPr txBox="1"/>
          <p:nvPr>
            <p:ph idx="3" type="title"/>
          </p:nvPr>
        </p:nvSpPr>
        <p:spPr>
          <a:xfrm>
            <a:off x="3481800" y="2135138"/>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49" name="Google Shape;149;p16"/>
          <p:cNvSpPr txBox="1"/>
          <p:nvPr>
            <p:ph idx="4" type="title"/>
          </p:nvPr>
        </p:nvSpPr>
        <p:spPr>
          <a:xfrm>
            <a:off x="3481800" y="2981918"/>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0" name="Google Shape;150;p16"/>
          <p:cNvSpPr txBox="1"/>
          <p:nvPr>
            <p:ph idx="5" type="title"/>
          </p:nvPr>
        </p:nvSpPr>
        <p:spPr>
          <a:xfrm>
            <a:off x="3481800" y="3829925"/>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51" name="Google Shape;151;p16"/>
          <p:cNvSpPr txBox="1"/>
          <p:nvPr>
            <p:ph idx="1" type="subTitle"/>
          </p:nvPr>
        </p:nvSpPr>
        <p:spPr>
          <a:xfrm>
            <a:off x="6821725" y="2073350"/>
            <a:ext cx="1538700" cy="69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52" name="Google Shape;152;p16"/>
          <p:cNvSpPr txBox="1"/>
          <p:nvPr>
            <p:ph idx="6" type="subTitle"/>
          </p:nvPr>
        </p:nvSpPr>
        <p:spPr>
          <a:xfrm>
            <a:off x="6821725" y="3768125"/>
            <a:ext cx="1538700" cy="69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53" name="Google Shape;153;p16"/>
          <p:cNvSpPr txBox="1"/>
          <p:nvPr>
            <p:ph idx="7" type="subTitle"/>
          </p:nvPr>
        </p:nvSpPr>
        <p:spPr>
          <a:xfrm>
            <a:off x="783575" y="1225675"/>
            <a:ext cx="1538700" cy="693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154" name="Google Shape;154;p16"/>
          <p:cNvSpPr txBox="1"/>
          <p:nvPr>
            <p:ph idx="8" type="subTitle"/>
          </p:nvPr>
        </p:nvSpPr>
        <p:spPr>
          <a:xfrm>
            <a:off x="783575" y="2921575"/>
            <a:ext cx="1538700" cy="693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3">
    <p:bg>
      <p:bgPr>
        <a:blipFill>
          <a:blip r:embed="rId2">
            <a:alphaModFix/>
          </a:blip>
          <a:stretch>
            <a:fillRect/>
          </a:stretch>
        </a:blipFill>
      </p:bgPr>
    </p:bg>
    <p:spTree>
      <p:nvGrpSpPr>
        <p:cNvPr id="155" name="Shape 155"/>
        <p:cNvGrpSpPr/>
        <p:nvPr/>
      </p:nvGrpSpPr>
      <p:grpSpPr>
        <a:xfrm>
          <a:off x="0" y="0"/>
          <a:ext cx="0" cy="0"/>
          <a:chOff x="0" y="0"/>
          <a:chExt cx="0" cy="0"/>
        </a:xfrm>
      </p:grpSpPr>
      <p:sp>
        <p:nvSpPr>
          <p:cNvPr id="156" name="Google Shape;156;p17"/>
          <p:cNvSpPr/>
          <p:nvPr/>
        </p:nvSpPr>
        <p:spPr>
          <a:xfrm>
            <a:off x="0" y="0"/>
            <a:ext cx="9144000" cy="5143520"/>
          </a:xfrm>
          <a:custGeom>
            <a:rect b="b" l="l" r="r" t="t"/>
            <a:pathLst>
              <a:path extrusionOk="0" h="160735" w="285750">
                <a:moveTo>
                  <a:pt x="0" y="0"/>
                </a:moveTo>
                <a:cubicBezTo>
                  <a:pt x="0" y="0"/>
                  <a:pt x="71" y="105382"/>
                  <a:pt x="0" y="117002"/>
                </a:cubicBezTo>
                <a:cubicBezTo>
                  <a:pt x="464" y="116383"/>
                  <a:pt x="4274" y="111478"/>
                  <a:pt x="10942" y="111299"/>
                </a:cubicBezTo>
                <a:cubicBezTo>
                  <a:pt x="10979" y="111299"/>
                  <a:pt x="11037" y="111298"/>
                  <a:pt x="11113" y="111298"/>
                </a:cubicBezTo>
                <a:cubicBezTo>
                  <a:pt x="12249" y="111298"/>
                  <a:pt x="17505" y="111506"/>
                  <a:pt x="21443" y="115645"/>
                </a:cubicBezTo>
                <a:cubicBezTo>
                  <a:pt x="23110" y="117443"/>
                  <a:pt x="24289" y="119622"/>
                  <a:pt x="24884" y="122003"/>
                </a:cubicBezTo>
                <a:cubicBezTo>
                  <a:pt x="25146" y="123039"/>
                  <a:pt x="25337" y="124575"/>
                  <a:pt x="25217" y="127206"/>
                </a:cubicBezTo>
                <a:cubicBezTo>
                  <a:pt x="25086" y="129802"/>
                  <a:pt x="24515" y="134100"/>
                  <a:pt x="21955" y="139029"/>
                </a:cubicBezTo>
                <a:cubicBezTo>
                  <a:pt x="18871" y="143672"/>
                  <a:pt x="18109" y="147685"/>
                  <a:pt x="19467" y="148816"/>
                </a:cubicBezTo>
                <a:cubicBezTo>
                  <a:pt x="19768" y="149061"/>
                  <a:pt x="20166" y="149162"/>
                  <a:pt x="20616" y="149162"/>
                </a:cubicBezTo>
                <a:cubicBezTo>
                  <a:pt x="22591" y="149162"/>
                  <a:pt x="25577" y="147226"/>
                  <a:pt x="25848" y="147042"/>
                </a:cubicBezTo>
                <a:cubicBezTo>
                  <a:pt x="28087" y="145863"/>
                  <a:pt x="30432" y="144923"/>
                  <a:pt x="32861" y="144232"/>
                </a:cubicBezTo>
                <a:cubicBezTo>
                  <a:pt x="34417" y="143789"/>
                  <a:pt x="38502" y="142856"/>
                  <a:pt x="43755" y="142856"/>
                </a:cubicBezTo>
                <a:cubicBezTo>
                  <a:pt x="44291" y="142856"/>
                  <a:pt x="44840" y="142866"/>
                  <a:pt x="45399" y="142887"/>
                </a:cubicBezTo>
                <a:cubicBezTo>
                  <a:pt x="55590" y="143303"/>
                  <a:pt x="63341" y="148197"/>
                  <a:pt x="68020" y="152269"/>
                </a:cubicBezTo>
                <a:cubicBezTo>
                  <a:pt x="70973" y="154864"/>
                  <a:pt x="73700" y="157698"/>
                  <a:pt x="76176" y="160734"/>
                </a:cubicBezTo>
                <a:lnTo>
                  <a:pt x="285750" y="160734"/>
                </a:lnTo>
                <a:lnTo>
                  <a:pt x="285750" y="0"/>
                </a:lnTo>
                <a:close/>
              </a:path>
            </a:pathLst>
          </a:custGeom>
          <a:solidFill>
            <a:srgbClr val="FFFFFF"/>
          </a:solidFill>
          <a:ln>
            <a:noFill/>
          </a:ln>
          <a:effectLst>
            <a:outerShdw blurRad="214313" rotWithShape="0" algn="bl">
              <a:schemeClr val="dk2">
                <a:alpha val="28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7"/>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sp>
        <p:nvSpPr>
          <p:cNvPr id="158" name="Google Shape;158;p17"/>
          <p:cNvSpPr txBox="1"/>
          <p:nvPr>
            <p:ph idx="2" type="title"/>
          </p:nvPr>
        </p:nvSpPr>
        <p:spPr>
          <a:xfrm>
            <a:off x="5097271" y="2792331"/>
            <a:ext cx="2180400" cy="570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159" name="Google Shape;159;p17"/>
          <p:cNvSpPr txBox="1"/>
          <p:nvPr>
            <p:ph idx="1" type="subTitle"/>
          </p:nvPr>
        </p:nvSpPr>
        <p:spPr>
          <a:xfrm>
            <a:off x="5228071" y="3228656"/>
            <a:ext cx="1918800" cy="112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60" name="Google Shape;160;p17"/>
          <p:cNvSpPr txBox="1"/>
          <p:nvPr>
            <p:ph idx="3" type="title"/>
          </p:nvPr>
        </p:nvSpPr>
        <p:spPr>
          <a:xfrm>
            <a:off x="1946221" y="2792331"/>
            <a:ext cx="2180400" cy="570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400"/>
              <a:buNone/>
              <a:defRPr sz="2400"/>
            </a:lvl1pPr>
            <a:lvl2pPr lvl="1" rtl="0">
              <a:lnSpc>
                <a:spcPct val="100000"/>
              </a:lnSpc>
              <a:spcBef>
                <a:spcPts val="0"/>
              </a:spcBef>
              <a:spcAft>
                <a:spcPts val="0"/>
              </a:spcAft>
              <a:buSzPts val="2400"/>
              <a:buNone/>
              <a:defRPr sz="2400"/>
            </a:lvl2pPr>
            <a:lvl3pPr lvl="2" rtl="0">
              <a:lnSpc>
                <a:spcPct val="100000"/>
              </a:lnSpc>
              <a:spcBef>
                <a:spcPts val="0"/>
              </a:spcBef>
              <a:spcAft>
                <a:spcPts val="0"/>
              </a:spcAft>
              <a:buSzPts val="2400"/>
              <a:buNone/>
              <a:defRPr sz="2400"/>
            </a:lvl3pPr>
            <a:lvl4pPr lvl="3" rtl="0">
              <a:lnSpc>
                <a:spcPct val="100000"/>
              </a:lnSpc>
              <a:spcBef>
                <a:spcPts val="0"/>
              </a:spcBef>
              <a:spcAft>
                <a:spcPts val="0"/>
              </a:spcAft>
              <a:buSzPts val="2400"/>
              <a:buNone/>
              <a:defRPr sz="2400"/>
            </a:lvl4pPr>
            <a:lvl5pPr lvl="4" rtl="0">
              <a:lnSpc>
                <a:spcPct val="100000"/>
              </a:lnSpc>
              <a:spcBef>
                <a:spcPts val="0"/>
              </a:spcBef>
              <a:spcAft>
                <a:spcPts val="0"/>
              </a:spcAft>
              <a:buSzPts val="2400"/>
              <a:buNone/>
              <a:defRPr sz="2400"/>
            </a:lvl5pPr>
            <a:lvl6pPr lvl="5" rtl="0">
              <a:lnSpc>
                <a:spcPct val="100000"/>
              </a:lnSpc>
              <a:spcBef>
                <a:spcPts val="0"/>
              </a:spcBef>
              <a:spcAft>
                <a:spcPts val="0"/>
              </a:spcAft>
              <a:buSzPts val="2400"/>
              <a:buNone/>
              <a:defRPr sz="2400"/>
            </a:lvl6pPr>
            <a:lvl7pPr lvl="6" rtl="0">
              <a:lnSpc>
                <a:spcPct val="100000"/>
              </a:lnSpc>
              <a:spcBef>
                <a:spcPts val="0"/>
              </a:spcBef>
              <a:spcAft>
                <a:spcPts val="0"/>
              </a:spcAft>
              <a:buSzPts val="2400"/>
              <a:buNone/>
              <a:defRPr sz="2400"/>
            </a:lvl7pPr>
            <a:lvl8pPr lvl="7" rtl="0">
              <a:lnSpc>
                <a:spcPct val="100000"/>
              </a:lnSpc>
              <a:spcBef>
                <a:spcPts val="0"/>
              </a:spcBef>
              <a:spcAft>
                <a:spcPts val="0"/>
              </a:spcAft>
              <a:buSzPts val="2400"/>
              <a:buNone/>
              <a:defRPr sz="2400"/>
            </a:lvl8pPr>
            <a:lvl9pPr lvl="8" rtl="0">
              <a:lnSpc>
                <a:spcPct val="100000"/>
              </a:lnSpc>
              <a:spcBef>
                <a:spcPts val="0"/>
              </a:spcBef>
              <a:spcAft>
                <a:spcPts val="0"/>
              </a:spcAft>
              <a:buSzPts val="2400"/>
              <a:buNone/>
              <a:defRPr sz="2400"/>
            </a:lvl9pPr>
          </a:lstStyle>
          <a:p/>
        </p:txBody>
      </p:sp>
      <p:sp>
        <p:nvSpPr>
          <p:cNvPr id="161" name="Google Shape;161;p17"/>
          <p:cNvSpPr txBox="1"/>
          <p:nvPr>
            <p:ph idx="4" type="subTitle"/>
          </p:nvPr>
        </p:nvSpPr>
        <p:spPr>
          <a:xfrm>
            <a:off x="2077021" y="3228656"/>
            <a:ext cx="1918800" cy="1125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3">
    <p:bg>
      <p:bgPr>
        <a:blipFill>
          <a:blip r:embed="rId2">
            <a:alphaModFix/>
          </a:blip>
          <a:stretch>
            <a:fillRect/>
          </a:stretch>
        </a:blipFill>
      </p:bgPr>
    </p:bg>
    <p:spTree>
      <p:nvGrpSpPr>
        <p:cNvPr id="162" name="Shape 162"/>
        <p:cNvGrpSpPr/>
        <p:nvPr/>
      </p:nvGrpSpPr>
      <p:grpSpPr>
        <a:xfrm>
          <a:off x="0" y="0"/>
          <a:ext cx="0" cy="0"/>
          <a:chOff x="0" y="0"/>
          <a:chExt cx="0" cy="0"/>
        </a:xfrm>
      </p:grpSpPr>
      <p:sp>
        <p:nvSpPr>
          <p:cNvPr id="163" name="Google Shape;163;p18"/>
          <p:cNvSpPr/>
          <p:nvPr/>
        </p:nvSpPr>
        <p:spPr>
          <a:xfrm>
            <a:off x="0" y="0"/>
            <a:ext cx="9144000" cy="4752195"/>
          </a:xfrm>
          <a:custGeom>
            <a:rect b="b" l="l" r="r" t="t"/>
            <a:pathLst>
              <a:path extrusionOk="0" h="139381" w="285750">
                <a:moveTo>
                  <a:pt x="0" y="0"/>
                </a:moveTo>
                <a:lnTo>
                  <a:pt x="0" y="91630"/>
                </a:lnTo>
                <a:cubicBezTo>
                  <a:pt x="6060" y="85225"/>
                  <a:pt x="15740" y="77129"/>
                  <a:pt x="28468" y="75950"/>
                </a:cubicBezTo>
                <a:cubicBezTo>
                  <a:pt x="29461" y="75858"/>
                  <a:pt x="30436" y="75813"/>
                  <a:pt x="31396" y="75813"/>
                </a:cubicBezTo>
                <a:cubicBezTo>
                  <a:pt x="48313" y="75813"/>
                  <a:pt x="60680" y="89793"/>
                  <a:pt x="88261" y="106715"/>
                </a:cubicBezTo>
                <a:cubicBezTo>
                  <a:pt x="105692" y="117419"/>
                  <a:pt x="125206" y="127801"/>
                  <a:pt x="136672" y="132635"/>
                </a:cubicBezTo>
                <a:cubicBezTo>
                  <a:pt x="148144" y="137475"/>
                  <a:pt x="161485" y="139380"/>
                  <a:pt x="175381" y="139380"/>
                </a:cubicBezTo>
                <a:cubicBezTo>
                  <a:pt x="226775" y="139380"/>
                  <a:pt x="285750" y="113323"/>
                  <a:pt x="285750" y="113323"/>
                </a:cubicBezTo>
                <a:lnTo>
                  <a:pt x="285750" y="0"/>
                </a:lnTo>
                <a:close/>
              </a:path>
            </a:pathLst>
          </a:custGeom>
          <a:solidFill>
            <a:srgbClr val="FFFFFF"/>
          </a:solidFill>
          <a:ln>
            <a:noFill/>
          </a:ln>
          <a:effectLst>
            <a:outerShdw blurRad="228600" rotWithShape="0" algn="bl">
              <a:schemeClr val="dk2">
                <a:alpha val="2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sp>
        <p:nvSpPr>
          <p:cNvPr id="165" name="Google Shape;165;p18"/>
          <p:cNvSpPr txBox="1"/>
          <p:nvPr>
            <p:ph idx="1" type="body"/>
          </p:nvPr>
        </p:nvSpPr>
        <p:spPr>
          <a:xfrm>
            <a:off x="1687950" y="1246525"/>
            <a:ext cx="2555700" cy="1732200"/>
          </a:xfrm>
          <a:prstGeom prst="rect">
            <a:avLst/>
          </a:prstGeom>
        </p:spPr>
        <p:txBody>
          <a:bodyPr anchorCtr="0" anchor="ctr" bIns="91425" lIns="91425" spcFirstLastPara="1" rIns="91425" wrap="square" tIns="91425">
            <a:noAutofit/>
          </a:bodyPr>
          <a:lstStyle>
            <a:lvl1pPr indent="-330200" lvl="0" marL="457200" algn="r">
              <a:lnSpc>
                <a:spcPct val="100000"/>
              </a:lnSpc>
              <a:spcBef>
                <a:spcPts val="0"/>
              </a:spcBef>
              <a:spcAft>
                <a:spcPts val="0"/>
              </a:spcAft>
              <a:buSzPts val="1600"/>
              <a:buChar char="●"/>
              <a:defRPr sz="1600"/>
            </a:lvl1pPr>
            <a:lvl2pPr indent="-330200" lvl="1" marL="914400" algn="r">
              <a:spcBef>
                <a:spcPts val="0"/>
              </a:spcBef>
              <a:spcAft>
                <a:spcPts val="0"/>
              </a:spcAft>
              <a:buSzPts val="1600"/>
              <a:buChar char="○"/>
              <a:defRPr sz="1600"/>
            </a:lvl2pPr>
            <a:lvl3pPr indent="-330200" lvl="2" marL="1371600" algn="r">
              <a:spcBef>
                <a:spcPts val="0"/>
              </a:spcBef>
              <a:spcAft>
                <a:spcPts val="0"/>
              </a:spcAft>
              <a:buSzPts val="1600"/>
              <a:buChar char="■"/>
              <a:defRPr sz="1600"/>
            </a:lvl3pPr>
            <a:lvl4pPr indent="-330200" lvl="3" marL="1828800" algn="r">
              <a:spcBef>
                <a:spcPts val="0"/>
              </a:spcBef>
              <a:spcAft>
                <a:spcPts val="0"/>
              </a:spcAft>
              <a:buSzPts val="1600"/>
              <a:buChar char="●"/>
              <a:defRPr sz="1600"/>
            </a:lvl4pPr>
            <a:lvl5pPr indent="-330200" lvl="4" marL="2286000" algn="r">
              <a:spcBef>
                <a:spcPts val="0"/>
              </a:spcBef>
              <a:spcAft>
                <a:spcPts val="0"/>
              </a:spcAft>
              <a:buSzPts val="1600"/>
              <a:buChar char="○"/>
              <a:defRPr sz="1600"/>
            </a:lvl5pPr>
            <a:lvl6pPr indent="-330200" lvl="5" marL="2743200" algn="r">
              <a:spcBef>
                <a:spcPts val="0"/>
              </a:spcBef>
              <a:spcAft>
                <a:spcPts val="0"/>
              </a:spcAft>
              <a:buSzPts val="1600"/>
              <a:buChar char="■"/>
              <a:defRPr sz="1600"/>
            </a:lvl6pPr>
            <a:lvl7pPr indent="-330200" lvl="6" marL="3200400" algn="r">
              <a:spcBef>
                <a:spcPts val="0"/>
              </a:spcBef>
              <a:spcAft>
                <a:spcPts val="0"/>
              </a:spcAft>
              <a:buSzPts val="1600"/>
              <a:buChar char="●"/>
              <a:defRPr sz="1600"/>
            </a:lvl7pPr>
            <a:lvl8pPr indent="-330200" lvl="7" marL="3657600" algn="r">
              <a:spcBef>
                <a:spcPts val="0"/>
              </a:spcBef>
              <a:spcAft>
                <a:spcPts val="0"/>
              </a:spcAft>
              <a:buSzPts val="1600"/>
              <a:buChar char="○"/>
              <a:defRPr sz="1600"/>
            </a:lvl8pPr>
            <a:lvl9pPr indent="-330200" lvl="8" marL="4114800" algn="r">
              <a:spcBef>
                <a:spcPts val="0"/>
              </a:spcBef>
              <a:spcAft>
                <a:spcPts val="0"/>
              </a:spcAft>
              <a:buSzPts val="1600"/>
              <a:buChar char="■"/>
              <a:defRPr sz="16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4">
    <p:bg>
      <p:bgPr>
        <a:blipFill>
          <a:blip r:embed="rId2">
            <a:alphaModFix/>
          </a:blip>
          <a:stretch>
            <a:fillRect/>
          </a:stretch>
        </a:blipFill>
      </p:bgPr>
    </p:bg>
    <p:spTree>
      <p:nvGrpSpPr>
        <p:cNvPr id="166" name="Shape 166"/>
        <p:cNvGrpSpPr/>
        <p:nvPr/>
      </p:nvGrpSpPr>
      <p:grpSpPr>
        <a:xfrm>
          <a:off x="0" y="0"/>
          <a:ext cx="0" cy="0"/>
          <a:chOff x="0" y="0"/>
          <a:chExt cx="0" cy="0"/>
        </a:xfrm>
      </p:grpSpPr>
      <p:sp>
        <p:nvSpPr>
          <p:cNvPr id="167" name="Google Shape;167;p19"/>
          <p:cNvSpPr/>
          <p:nvPr/>
        </p:nvSpPr>
        <p:spPr>
          <a:xfrm flipH="1" rot="10800000">
            <a:off x="2458550" y="-2300"/>
            <a:ext cx="4420297" cy="5143310"/>
          </a:xfrm>
          <a:custGeom>
            <a:rect b="b" l="l" r="r" t="t"/>
            <a:pathLst>
              <a:path extrusionOk="0" h="160741" w="125648">
                <a:moveTo>
                  <a:pt x="42132" y="1"/>
                </a:moveTo>
                <a:cubicBezTo>
                  <a:pt x="31790" y="1"/>
                  <a:pt x="21821" y="2"/>
                  <a:pt x="15181" y="6"/>
                </a:cubicBezTo>
                <a:cubicBezTo>
                  <a:pt x="13264" y="1256"/>
                  <a:pt x="10597" y="3340"/>
                  <a:pt x="8680" y="6471"/>
                </a:cubicBezTo>
                <a:cubicBezTo>
                  <a:pt x="2870" y="15972"/>
                  <a:pt x="8740" y="27295"/>
                  <a:pt x="11347" y="33224"/>
                </a:cubicBezTo>
                <a:cubicBezTo>
                  <a:pt x="11347" y="33224"/>
                  <a:pt x="23873" y="61704"/>
                  <a:pt x="15431" y="95613"/>
                </a:cubicBezTo>
                <a:cubicBezTo>
                  <a:pt x="10395" y="115830"/>
                  <a:pt x="1" y="120283"/>
                  <a:pt x="2953" y="134142"/>
                </a:cubicBezTo>
                <a:cubicBezTo>
                  <a:pt x="5620" y="146655"/>
                  <a:pt x="16717" y="155430"/>
                  <a:pt x="25266" y="160740"/>
                </a:cubicBezTo>
                <a:lnTo>
                  <a:pt x="113527" y="160740"/>
                </a:lnTo>
                <a:cubicBezTo>
                  <a:pt x="117372" y="157763"/>
                  <a:pt x="122063" y="153108"/>
                  <a:pt x="122397" y="147191"/>
                </a:cubicBezTo>
                <a:cubicBezTo>
                  <a:pt x="122849" y="139261"/>
                  <a:pt x="115146" y="134665"/>
                  <a:pt x="110169" y="128843"/>
                </a:cubicBezTo>
                <a:cubicBezTo>
                  <a:pt x="88881" y="103888"/>
                  <a:pt x="113467" y="51084"/>
                  <a:pt x="117611" y="42190"/>
                </a:cubicBezTo>
                <a:cubicBezTo>
                  <a:pt x="121921" y="32939"/>
                  <a:pt x="125647" y="27355"/>
                  <a:pt x="123111" y="20282"/>
                </a:cubicBezTo>
                <a:cubicBezTo>
                  <a:pt x="117182" y="3733"/>
                  <a:pt x="84987" y="6"/>
                  <a:pt x="84987" y="6"/>
                </a:cubicBezTo>
                <a:cubicBezTo>
                  <a:pt x="84987" y="6"/>
                  <a:pt x="62815" y="1"/>
                  <a:pt x="42132" y="1"/>
                </a:cubicBezTo>
                <a:close/>
              </a:path>
            </a:pathLst>
          </a:custGeom>
          <a:solidFill>
            <a:srgbClr val="FFFFFF"/>
          </a:solidFill>
          <a:ln>
            <a:noFill/>
          </a:ln>
          <a:effectLst>
            <a:outerShdw blurRad="214313" rotWithShape="0" algn="bl">
              <a:schemeClr val="dk2">
                <a:alpha val="28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9"/>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sp>
        <p:nvSpPr>
          <p:cNvPr id="169" name="Google Shape;169;p19"/>
          <p:cNvSpPr txBox="1"/>
          <p:nvPr>
            <p:ph idx="1" type="body"/>
          </p:nvPr>
        </p:nvSpPr>
        <p:spPr>
          <a:xfrm>
            <a:off x="3653256" y="1515450"/>
            <a:ext cx="2328300" cy="24174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SzPts val="1600"/>
              <a:buChar char="●"/>
              <a:defRPr sz="1600"/>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70" name="Shape 170"/>
        <p:cNvGrpSpPr/>
        <p:nvPr/>
      </p:nvGrpSpPr>
      <p:grpSpPr>
        <a:xfrm>
          <a:off x="0" y="0"/>
          <a:ext cx="0" cy="0"/>
          <a:chOff x="0" y="0"/>
          <a:chExt cx="0" cy="0"/>
        </a:xfrm>
      </p:grpSpPr>
      <p:sp>
        <p:nvSpPr>
          <p:cNvPr id="171" name="Google Shape;171;p20"/>
          <p:cNvSpPr txBox="1"/>
          <p:nvPr>
            <p:ph hasCustomPrompt="1" type="title"/>
          </p:nvPr>
        </p:nvSpPr>
        <p:spPr>
          <a:xfrm>
            <a:off x="1125725" y="2356850"/>
            <a:ext cx="1605300" cy="570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2A966"/>
              </a:buClr>
              <a:buSzPts val="2400"/>
              <a:buNone/>
              <a:defRPr sz="2400">
                <a:solidFill>
                  <a:srgbClr val="32A966"/>
                </a:solidFill>
              </a:defRPr>
            </a:lvl1pPr>
            <a:lvl2pPr lvl="1" rtl="0" algn="ctr">
              <a:spcBef>
                <a:spcPts val="0"/>
              </a:spcBef>
              <a:spcAft>
                <a:spcPts val="0"/>
              </a:spcAft>
              <a:buClr>
                <a:srgbClr val="32A966"/>
              </a:buClr>
              <a:buSzPts val="2400"/>
              <a:buNone/>
              <a:defRPr sz="2400">
                <a:solidFill>
                  <a:srgbClr val="32A966"/>
                </a:solidFill>
              </a:defRPr>
            </a:lvl2pPr>
            <a:lvl3pPr lvl="2" rtl="0" algn="ctr">
              <a:spcBef>
                <a:spcPts val="0"/>
              </a:spcBef>
              <a:spcAft>
                <a:spcPts val="0"/>
              </a:spcAft>
              <a:buClr>
                <a:srgbClr val="32A966"/>
              </a:buClr>
              <a:buSzPts val="2400"/>
              <a:buNone/>
              <a:defRPr sz="2400">
                <a:solidFill>
                  <a:srgbClr val="32A966"/>
                </a:solidFill>
              </a:defRPr>
            </a:lvl3pPr>
            <a:lvl4pPr lvl="3" rtl="0" algn="ctr">
              <a:spcBef>
                <a:spcPts val="0"/>
              </a:spcBef>
              <a:spcAft>
                <a:spcPts val="0"/>
              </a:spcAft>
              <a:buClr>
                <a:srgbClr val="32A966"/>
              </a:buClr>
              <a:buSzPts val="2400"/>
              <a:buNone/>
              <a:defRPr sz="2400">
                <a:solidFill>
                  <a:srgbClr val="32A966"/>
                </a:solidFill>
              </a:defRPr>
            </a:lvl4pPr>
            <a:lvl5pPr lvl="4" rtl="0" algn="ctr">
              <a:spcBef>
                <a:spcPts val="0"/>
              </a:spcBef>
              <a:spcAft>
                <a:spcPts val="0"/>
              </a:spcAft>
              <a:buClr>
                <a:srgbClr val="32A966"/>
              </a:buClr>
              <a:buSzPts val="2400"/>
              <a:buNone/>
              <a:defRPr sz="2400">
                <a:solidFill>
                  <a:srgbClr val="32A966"/>
                </a:solidFill>
              </a:defRPr>
            </a:lvl5pPr>
            <a:lvl6pPr lvl="5" rtl="0" algn="ctr">
              <a:spcBef>
                <a:spcPts val="0"/>
              </a:spcBef>
              <a:spcAft>
                <a:spcPts val="0"/>
              </a:spcAft>
              <a:buClr>
                <a:srgbClr val="32A966"/>
              </a:buClr>
              <a:buSzPts val="2400"/>
              <a:buNone/>
              <a:defRPr sz="2400">
                <a:solidFill>
                  <a:srgbClr val="32A966"/>
                </a:solidFill>
              </a:defRPr>
            </a:lvl6pPr>
            <a:lvl7pPr lvl="6" rtl="0" algn="ctr">
              <a:spcBef>
                <a:spcPts val="0"/>
              </a:spcBef>
              <a:spcAft>
                <a:spcPts val="0"/>
              </a:spcAft>
              <a:buClr>
                <a:srgbClr val="32A966"/>
              </a:buClr>
              <a:buSzPts val="2400"/>
              <a:buNone/>
              <a:defRPr sz="2400">
                <a:solidFill>
                  <a:srgbClr val="32A966"/>
                </a:solidFill>
              </a:defRPr>
            </a:lvl7pPr>
            <a:lvl8pPr lvl="7" rtl="0" algn="ctr">
              <a:spcBef>
                <a:spcPts val="0"/>
              </a:spcBef>
              <a:spcAft>
                <a:spcPts val="0"/>
              </a:spcAft>
              <a:buClr>
                <a:srgbClr val="32A966"/>
              </a:buClr>
              <a:buSzPts val="2400"/>
              <a:buNone/>
              <a:defRPr sz="2400">
                <a:solidFill>
                  <a:srgbClr val="32A966"/>
                </a:solidFill>
              </a:defRPr>
            </a:lvl8pPr>
            <a:lvl9pPr lvl="8" rtl="0" algn="ctr">
              <a:spcBef>
                <a:spcPts val="0"/>
              </a:spcBef>
              <a:spcAft>
                <a:spcPts val="0"/>
              </a:spcAft>
              <a:buClr>
                <a:srgbClr val="32A966"/>
              </a:buClr>
              <a:buSzPts val="2400"/>
              <a:buNone/>
              <a:defRPr sz="2400">
                <a:solidFill>
                  <a:srgbClr val="32A966"/>
                </a:solidFill>
              </a:defRPr>
            </a:lvl9pPr>
          </a:lstStyle>
          <a:p>
            <a:r>
              <a:t>xx%</a:t>
            </a:r>
          </a:p>
        </p:txBody>
      </p:sp>
      <p:sp>
        <p:nvSpPr>
          <p:cNvPr id="172" name="Google Shape;172;p20"/>
          <p:cNvSpPr txBox="1"/>
          <p:nvPr>
            <p:ph idx="1" type="subTitle"/>
          </p:nvPr>
        </p:nvSpPr>
        <p:spPr>
          <a:xfrm>
            <a:off x="1125725" y="2793175"/>
            <a:ext cx="16053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73" name="Google Shape;173;p20"/>
          <p:cNvSpPr txBox="1"/>
          <p:nvPr>
            <p:ph hasCustomPrompt="1" idx="2" type="title"/>
          </p:nvPr>
        </p:nvSpPr>
        <p:spPr>
          <a:xfrm>
            <a:off x="3769338" y="3191950"/>
            <a:ext cx="1605300" cy="570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2A966"/>
              </a:buClr>
              <a:buSzPts val="2400"/>
              <a:buNone/>
              <a:defRPr sz="2400">
                <a:solidFill>
                  <a:srgbClr val="32A966"/>
                </a:solidFill>
              </a:defRPr>
            </a:lvl1pPr>
            <a:lvl2pPr lvl="1" rtl="0" algn="ctr">
              <a:spcBef>
                <a:spcPts val="0"/>
              </a:spcBef>
              <a:spcAft>
                <a:spcPts val="0"/>
              </a:spcAft>
              <a:buClr>
                <a:srgbClr val="32A966"/>
              </a:buClr>
              <a:buSzPts val="2400"/>
              <a:buNone/>
              <a:defRPr sz="2400">
                <a:solidFill>
                  <a:srgbClr val="32A966"/>
                </a:solidFill>
              </a:defRPr>
            </a:lvl2pPr>
            <a:lvl3pPr lvl="2" rtl="0" algn="ctr">
              <a:spcBef>
                <a:spcPts val="0"/>
              </a:spcBef>
              <a:spcAft>
                <a:spcPts val="0"/>
              </a:spcAft>
              <a:buClr>
                <a:srgbClr val="32A966"/>
              </a:buClr>
              <a:buSzPts val="2400"/>
              <a:buNone/>
              <a:defRPr sz="2400">
                <a:solidFill>
                  <a:srgbClr val="32A966"/>
                </a:solidFill>
              </a:defRPr>
            </a:lvl3pPr>
            <a:lvl4pPr lvl="3" rtl="0" algn="ctr">
              <a:spcBef>
                <a:spcPts val="0"/>
              </a:spcBef>
              <a:spcAft>
                <a:spcPts val="0"/>
              </a:spcAft>
              <a:buClr>
                <a:srgbClr val="32A966"/>
              </a:buClr>
              <a:buSzPts val="2400"/>
              <a:buNone/>
              <a:defRPr sz="2400">
                <a:solidFill>
                  <a:srgbClr val="32A966"/>
                </a:solidFill>
              </a:defRPr>
            </a:lvl4pPr>
            <a:lvl5pPr lvl="4" rtl="0" algn="ctr">
              <a:spcBef>
                <a:spcPts val="0"/>
              </a:spcBef>
              <a:spcAft>
                <a:spcPts val="0"/>
              </a:spcAft>
              <a:buClr>
                <a:srgbClr val="32A966"/>
              </a:buClr>
              <a:buSzPts val="2400"/>
              <a:buNone/>
              <a:defRPr sz="2400">
                <a:solidFill>
                  <a:srgbClr val="32A966"/>
                </a:solidFill>
              </a:defRPr>
            </a:lvl5pPr>
            <a:lvl6pPr lvl="5" rtl="0" algn="ctr">
              <a:spcBef>
                <a:spcPts val="0"/>
              </a:spcBef>
              <a:spcAft>
                <a:spcPts val="0"/>
              </a:spcAft>
              <a:buClr>
                <a:srgbClr val="32A966"/>
              </a:buClr>
              <a:buSzPts val="2400"/>
              <a:buNone/>
              <a:defRPr sz="2400">
                <a:solidFill>
                  <a:srgbClr val="32A966"/>
                </a:solidFill>
              </a:defRPr>
            </a:lvl6pPr>
            <a:lvl7pPr lvl="6" rtl="0" algn="ctr">
              <a:spcBef>
                <a:spcPts val="0"/>
              </a:spcBef>
              <a:spcAft>
                <a:spcPts val="0"/>
              </a:spcAft>
              <a:buClr>
                <a:srgbClr val="32A966"/>
              </a:buClr>
              <a:buSzPts val="2400"/>
              <a:buNone/>
              <a:defRPr sz="2400">
                <a:solidFill>
                  <a:srgbClr val="32A966"/>
                </a:solidFill>
              </a:defRPr>
            </a:lvl7pPr>
            <a:lvl8pPr lvl="7" rtl="0" algn="ctr">
              <a:spcBef>
                <a:spcPts val="0"/>
              </a:spcBef>
              <a:spcAft>
                <a:spcPts val="0"/>
              </a:spcAft>
              <a:buClr>
                <a:srgbClr val="32A966"/>
              </a:buClr>
              <a:buSzPts val="2400"/>
              <a:buNone/>
              <a:defRPr sz="2400">
                <a:solidFill>
                  <a:srgbClr val="32A966"/>
                </a:solidFill>
              </a:defRPr>
            </a:lvl8pPr>
            <a:lvl9pPr lvl="8" rtl="0" algn="ctr">
              <a:spcBef>
                <a:spcPts val="0"/>
              </a:spcBef>
              <a:spcAft>
                <a:spcPts val="0"/>
              </a:spcAft>
              <a:buClr>
                <a:srgbClr val="32A966"/>
              </a:buClr>
              <a:buSzPts val="2400"/>
              <a:buNone/>
              <a:defRPr sz="2400">
                <a:solidFill>
                  <a:srgbClr val="32A966"/>
                </a:solidFill>
              </a:defRPr>
            </a:lvl9pPr>
          </a:lstStyle>
          <a:p>
            <a:r>
              <a:t>xx%</a:t>
            </a:r>
          </a:p>
        </p:txBody>
      </p:sp>
      <p:sp>
        <p:nvSpPr>
          <p:cNvPr id="174" name="Google Shape;174;p20"/>
          <p:cNvSpPr txBox="1"/>
          <p:nvPr>
            <p:ph idx="3" type="subTitle"/>
          </p:nvPr>
        </p:nvSpPr>
        <p:spPr>
          <a:xfrm>
            <a:off x="3769338" y="3628275"/>
            <a:ext cx="16053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75" name="Google Shape;175;p20"/>
          <p:cNvSpPr txBox="1"/>
          <p:nvPr>
            <p:ph hasCustomPrompt="1" idx="4" type="title"/>
          </p:nvPr>
        </p:nvSpPr>
        <p:spPr>
          <a:xfrm>
            <a:off x="6153575" y="2356850"/>
            <a:ext cx="1605300" cy="5700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2A966"/>
              </a:buClr>
              <a:buSzPts val="2400"/>
              <a:buNone/>
              <a:defRPr sz="2400">
                <a:solidFill>
                  <a:srgbClr val="32A966"/>
                </a:solidFill>
              </a:defRPr>
            </a:lvl1pPr>
            <a:lvl2pPr lvl="1" rtl="0" algn="ctr">
              <a:spcBef>
                <a:spcPts val="0"/>
              </a:spcBef>
              <a:spcAft>
                <a:spcPts val="0"/>
              </a:spcAft>
              <a:buClr>
                <a:srgbClr val="32A966"/>
              </a:buClr>
              <a:buSzPts val="2400"/>
              <a:buNone/>
              <a:defRPr sz="2400">
                <a:solidFill>
                  <a:srgbClr val="32A966"/>
                </a:solidFill>
              </a:defRPr>
            </a:lvl2pPr>
            <a:lvl3pPr lvl="2" rtl="0" algn="ctr">
              <a:spcBef>
                <a:spcPts val="0"/>
              </a:spcBef>
              <a:spcAft>
                <a:spcPts val="0"/>
              </a:spcAft>
              <a:buClr>
                <a:srgbClr val="32A966"/>
              </a:buClr>
              <a:buSzPts val="2400"/>
              <a:buNone/>
              <a:defRPr sz="2400">
                <a:solidFill>
                  <a:srgbClr val="32A966"/>
                </a:solidFill>
              </a:defRPr>
            </a:lvl3pPr>
            <a:lvl4pPr lvl="3" rtl="0" algn="ctr">
              <a:spcBef>
                <a:spcPts val="0"/>
              </a:spcBef>
              <a:spcAft>
                <a:spcPts val="0"/>
              </a:spcAft>
              <a:buClr>
                <a:srgbClr val="32A966"/>
              </a:buClr>
              <a:buSzPts val="2400"/>
              <a:buNone/>
              <a:defRPr sz="2400">
                <a:solidFill>
                  <a:srgbClr val="32A966"/>
                </a:solidFill>
              </a:defRPr>
            </a:lvl4pPr>
            <a:lvl5pPr lvl="4" rtl="0" algn="ctr">
              <a:spcBef>
                <a:spcPts val="0"/>
              </a:spcBef>
              <a:spcAft>
                <a:spcPts val="0"/>
              </a:spcAft>
              <a:buClr>
                <a:srgbClr val="32A966"/>
              </a:buClr>
              <a:buSzPts val="2400"/>
              <a:buNone/>
              <a:defRPr sz="2400">
                <a:solidFill>
                  <a:srgbClr val="32A966"/>
                </a:solidFill>
              </a:defRPr>
            </a:lvl5pPr>
            <a:lvl6pPr lvl="5" rtl="0" algn="ctr">
              <a:spcBef>
                <a:spcPts val="0"/>
              </a:spcBef>
              <a:spcAft>
                <a:spcPts val="0"/>
              </a:spcAft>
              <a:buClr>
                <a:srgbClr val="32A966"/>
              </a:buClr>
              <a:buSzPts val="2400"/>
              <a:buNone/>
              <a:defRPr sz="2400">
                <a:solidFill>
                  <a:srgbClr val="32A966"/>
                </a:solidFill>
              </a:defRPr>
            </a:lvl6pPr>
            <a:lvl7pPr lvl="6" rtl="0" algn="ctr">
              <a:spcBef>
                <a:spcPts val="0"/>
              </a:spcBef>
              <a:spcAft>
                <a:spcPts val="0"/>
              </a:spcAft>
              <a:buClr>
                <a:srgbClr val="32A966"/>
              </a:buClr>
              <a:buSzPts val="2400"/>
              <a:buNone/>
              <a:defRPr sz="2400">
                <a:solidFill>
                  <a:srgbClr val="32A966"/>
                </a:solidFill>
              </a:defRPr>
            </a:lvl7pPr>
            <a:lvl8pPr lvl="7" rtl="0" algn="ctr">
              <a:spcBef>
                <a:spcPts val="0"/>
              </a:spcBef>
              <a:spcAft>
                <a:spcPts val="0"/>
              </a:spcAft>
              <a:buClr>
                <a:srgbClr val="32A966"/>
              </a:buClr>
              <a:buSzPts val="2400"/>
              <a:buNone/>
              <a:defRPr sz="2400">
                <a:solidFill>
                  <a:srgbClr val="32A966"/>
                </a:solidFill>
              </a:defRPr>
            </a:lvl8pPr>
            <a:lvl9pPr lvl="8" rtl="0" algn="ctr">
              <a:spcBef>
                <a:spcPts val="0"/>
              </a:spcBef>
              <a:spcAft>
                <a:spcPts val="0"/>
              </a:spcAft>
              <a:buClr>
                <a:srgbClr val="32A966"/>
              </a:buClr>
              <a:buSzPts val="2400"/>
              <a:buNone/>
              <a:defRPr sz="2400">
                <a:solidFill>
                  <a:srgbClr val="32A966"/>
                </a:solidFill>
              </a:defRPr>
            </a:lvl9pPr>
          </a:lstStyle>
          <a:p>
            <a:r>
              <a:t>xx%</a:t>
            </a:r>
          </a:p>
        </p:txBody>
      </p:sp>
      <p:sp>
        <p:nvSpPr>
          <p:cNvPr id="176" name="Google Shape;176;p20"/>
          <p:cNvSpPr txBox="1"/>
          <p:nvPr>
            <p:ph idx="5" type="subTitle"/>
          </p:nvPr>
        </p:nvSpPr>
        <p:spPr>
          <a:xfrm>
            <a:off x="6153575" y="2793175"/>
            <a:ext cx="16053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77" name="Google Shape;177;p20"/>
          <p:cNvSpPr txBox="1"/>
          <p:nvPr>
            <p:ph idx="6"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2" name="Shape 12"/>
        <p:cNvGrpSpPr/>
        <p:nvPr/>
      </p:nvGrpSpPr>
      <p:grpSpPr>
        <a:xfrm>
          <a:off x="0" y="0"/>
          <a:ext cx="0" cy="0"/>
          <a:chOff x="0" y="0"/>
          <a:chExt cx="0" cy="0"/>
        </a:xfrm>
      </p:grpSpPr>
      <p:sp>
        <p:nvSpPr>
          <p:cNvPr id="13" name="Google Shape;13;p3"/>
          <p:cNvSpPr/>
          <p:nvPr/>
        </p:nvSpPr>
        <p:spPr>
          <a:xfrm flipH="1" rot="5400000">
            <a:off x="4353541" y="411866"/>
            <a:ext cx="5632937" cy="4394832"/>
          </a:xfrm>
          <a:custGeom>
            <a:rect b="b" l="l" r="r" t="t"/>
            <a:pathLst>
              <a:path extrusionOk="0" h="135049" w="234828">
                <a:moveTo>
                  <a:pt x="108339" y="1"/>
                </a:moveTo>
                <a:cubicBezTo>
                  <a:pt x="97217" y="1"/>
                  <a:pt x="86160" y="1334"/>
                  <a:pt x="75557" y="4247"/>
                </a:cubicBezTo>
                <a:cubicBezTo>
                  <a:pt x="69449" y="5926"/>
                  <a:pt x="15419" y="21582"/>
                  <a:pt x="5548" y="63778"/>
                </a:cubicBezTo>
                <a:cubicBezTo>
                  <a:pt x="4739" y="67231"/>
                  <a:pt x="0" y="88948"/>
                  <a:pt x="12264" y="107795"/>
                </a:cubicBezTo>
                <a:cubicBezTo>
                  <a:pt x="29953" y="135037"/>
                  <a:pt x="69285" y="135049"/>
                  <a:pt x="76800" y="135049"/>
                </a:cubicBezTo>
                <a:cubicBezTo>
                  <a:pt x="76806" y="135049"/>
                  <a:pt x="76813" y="135049"/>
                  <a:pt x="76819" y="135049"/>
                </a:cubicBezTo>
                <a:cubicBezTo>
                  <a:pt x="109735" y="135038"/>
                  <a:pt x="119413" y="118581"/>
                  <a:pt x="143909" y="118581"/>
                </a:cubicBezTo>
                <a:cubicBezTo>
                  <a:pt x="146818" y="118581"/>
                  <a:pt x="149937" y="118813"/>
                  <a:pt x="153329" y="119332"/>
                </a:cubicBezTo>
                <a:cubicBezTo>
                  <a:pt x="173925" y="122491"/>
                  <a:pt x="180199" y="132491"/>
                  <a:pt x="191878" y="132491"/>
                </a:cubicBezTo>
                <a:cubicBezTo>
                  <a:pt x="193452" y="132491"/>
                  <a:pt x="195123" y="132310"/>
                  <a:pt x="196941" y="131905"/>
                </a:cubicBezTo>
                <a:cubicBezTo>
                  <a:pt x="217063" y="127429"/>
                  <a:pt x="234827" y="100104"/>
                  <a:pt x="233005" y="77410"/>
                </a:cubicBezTo>
                <a:cubicBezTo>
                  <a:pt x="229823" y="38549"/>
                  <a:pt x="168140" y="1"/>
                  <a:pt x="108339" y="1"/>
                </a:cubicBezTo>
                <a:close/>
              </a:path>
            </a:pathLst>
          </a:custGeom>
          <a:solidFill>
            <a:srgbClr val="FFFFFF"/>
          </a:solidFill>
          <a:ln>
            <a:noFill/>
          </a:ln>
          <a:effectLst>
            <a:outerShdw blurRad="228600" rotWithShape="0" algn="bl">
              <a:schemeClr val="dk2">
                <a:alpha val="32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3"/>
          <p:cNvSpPr txBox="1"/>
          <p:nvPr>
            <p:ph type="title"/>
          </p:nvPr>
        </p:nvSpPr>
        <p:spPr>
          <a:xfrm>
            <a:off x="5505875" y="2497101"/>
            <a:ext cx="29103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3600">
                <a:solidFill>
                  <a:schemeClr val="accent2"/>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5" name="Google Shape;15;p3"/>
          <p:cNvSpPr txBox="1"/>
          <p:nvPr>
            <p:ph idx="1" type="subTitle"/>
          </p:nvPr>
        </p:nvSpPr>
        <p:spPr>
          <a:xfrm>
            <a:off x="5505875" y="3346576"/>
            <a:ext cx="2910300" cy="651600"/>
          </a:xfrm>
          <a:prstGeom prst="rect">
            <a:avLst/>
          </a:prstGeom>
        </p:spPr>
        <p:txBody>
          <a:bodyPr anchorCtr="0" anchor="ctr" bIns="91425" lIns="91425" spcFirstLastPara="1" rIns="91425" wrap="square" tIns="91425">
            <a:noAutofit/>
          </a:bodyPr>
          <a:lstStyle>
            <a:lvl1pPr lvl="0" algn="ctr">
              <a:spcBef>
                <a:spcPts val="0"/>
              </a:spcBef>
              <a:spcAft>
                <a:spcPts val="0"/>
              </a:spcAft>
              <a:buSzPts val="18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 name="Google Shape;16;p3"/>
          <p:cNvSpPr txBox="1"/>
          <p:nvPr>
            <p:ph hasCustomPrompt="1" idx="2" type="title"/>
          </p:nvPr>
        </p:nvSpPr>
        <p:spPr>
          <a:xfrm>
            <a:off x="5505875" y="1170094"/>
            <a:ext cx="2910300" cy="1673700"/>
          </a:xfrm>
          <a:prstGeom prst="rect">
            <a:avLst/>
          </a:prstGeom>
        </p:spPr>
        <p:txBody>
          <a:bodyPr anchorCtr="0" anchor="b" bIns="91425" lIns="91425" spcFirstLastPara="1" rIns="91425" wrap="square" tIns="91425">
            <a:noAutofit/>
          </a:bodyPr>
          <a:lstStyle>
            <a:lvl1pPr lvl="0" rtl="0">
              <a:spcBef>
                <a:spcPts val="0"/>
              </a:spcBef>
              <a:spcAft>
                <a:spcPts val="0"/>
              </a:spcAft>
              <a:buClr>
                <a:schemeClr val="dk2"/>
              </a:buClr>
              <a:buSzPts val="12000"/>
              <a:buNone/>
              <a:defRPr sz="12000">
                <a:solidFill>
                  <a:schemeClr val="dk2"/>
                </a:solidFill>
              </a:defRPr>
            </a:lvl1pPr>
            <a:lvl2pPr lvl="1" rtl="0">
              <a:spcBef>
                <a:spcPts val="0"/>
              </a:spcBef>
              <a:spcAft>
                <a:spcPts val="0"/>
              </a:spcAft>
              <a:buClr>
                <a:schemeClr val="dk2"/>
              </a:buClr>
              <a:buSzPts val="12000"/>
              <a:buNone/>
              <a:defRPr sz="12000">
                <a:solidFill>
                  <a:schemeClr val="dk2"/>
                </a:solidFill>
              </a:defRPr>
            </a:lvl2pPr>
            <a:lvl3pPr lvl="2" rtl="0">
              <a:spcBef>
                <a:spcPts val="0"/>
              </a:spcBef>
              <a:spcAft>
                <a:spcPts val="0"/>
              </a:spcAft>
              <a:buClr>
                <a:schemeClr val="dk2"/>
              </a:buClr>
              <a:buSzPts val="12000"/>
              <a:buNone/>
              <a:defRPr sz="12000">
                <a:solidFill>
                  <a:schemeClr val="dk2"/>
                </a:solidFill>
              </a:defRPr>
            </a:lvl3pPr>
            <a:lvl4pPr lvl="3" rtl="0">
              <a:spcBef>
                <a:spcPts val="0"/>
              </a:spcBef>
              <a:spcAft>
                <a:spcPts val="0"/>
              </a:spcAft>
              <a:buClr>
                <a:schemeClr val="dk2"/>
              </a:buClr>
              <a:buSzPts val="12000"/>
              <a:buNone/>
              <a:defRPr sz="12000">
                <a:solidFill>
                  <a:schemeClr val="dk2"/>
                </a:solidFill>
              </a:defRPr>
            </a:lvl4pPr>
            <a:lvl5pPr lvl="4" rtl="0">
              <a:spcBef>
                <a:spcPts val="0"/>
              </a:spcBef>
              <a:spcAft>
                <a:spcPts val="0"/>
              </a:spcAft>
              <a:buClr>
                <a:schemeClr val="dk2"/>
              </a:buClr>
              <a:buSzPts val="12000"/>
              <a:buNone/>
              <a:defRPr sz="12000">
                <a:solidFill>
                  <a:schemeClr val="dk2"/>
                </a:solidFill>
              </a:defRPr>
            </a:lvl5pPr>
            <a:lvl6pPr lvl="5" rtl="0">
              <a:spcBef>
                <a:spcPts val="0"/>
              </a:spcBef>
              <a:spcAft>
                <a:spcPts val="0"/>
              </a:spcAft>
              <a:buClr>
                <a:schemeClr val="dk2"/>
              </a:buClr>
              <a:buSzPts val="12000"/>
              <a:buNone/>
              <a:defRPr sz="12000">
                <a:solidFill>
                  <a:schemeClr val="dk2"/>
                </a:solidFill>
              </a:defRPr>
            </a:lvl6pPr>
            <a:lvl7pPr lvl="6" rtl="0">
              <a:spcBef>
                <a:spcPts val="0"/>
              </a:spcBef>
              <a:spcAft>
                <a:spcPts val="0"/>
              </a:spcAft>
              <a:buClr>
                <a:schemeClr val="dk2"/>
              </a:buClr>
              <a:buSzPts val="12000"/>
              <a:buNone/>
              <a:defRPr sz="12000">
                <a:solidFill>
                  <a:schemeClr val="dk2"/>
                </a:solidFill>
              </a:defRPr>
            </a:lvl7pPr>
            <a:lvl8pPr lvl="7" rtl="0">
              <a:spcBef>
                <a:spcPts val="0"/>
              </a:spcBef>
              <a:spcAft>
                <a:spcPts val="0"/>
              </a:spcAft>
              <a:buClr>
                <a:schemeClr val="dk2"/>
              </a:buClr>
              <a:buSzPts val="12000"/>
              <a:buNone/>
              <a:defRPr sz="12000">
                <a:solidFill>
                  <a:schemeClr val="dk2"/>
                </a:solidFill>
              </a:defRPr>
            </a:lvl8pPr>
            <a:lvl9pPr lvl="8" rtl="0">
              <a:spcBef>
                <a:spcPts val="0"/>
              </a:spcBef>
              <a:spcAft>
                <a:spcPts val="0"/>
              </a:spcAft>
              <a:buClr>
                <a:schemeClr val="dk2"/>
              </a:buClr>
              <a:buSzPts val="12000"/>
              <a:buNone/>
              <a:defRPr sz="12000">
                <a:solidFill>
                  <a:schemeClr val="dk2"/>
                </a:solidFill>
              </a:defRPr>
            </a:lvl9pPr>
          </a:lstStyle>
          <a:p>
            <a:r>
              <a:t>xx%</a:t>
            </a:r>
          </a:p>
        </p:txBody>
      </p:sp>
      <p:sp>
        <p:nvSpPr>
          <p:cNvPr id="17" name="Google Shape;17;p3"/>
          <p:cNvSpPr/>
          <p:nvPr/>
        </p:nvSpPr>
        <p:spPr>
          <a:xfrm>
            <a:off x="7413300" y="-21675"/>
            <a:ext cx="1737900" cy="518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4">
    <p:bg>
      <p:bgPr>
        <a:blipFill>
          <a:blip r:embed="rId2">
            <a:alphaModFix/>
          </a:blip>
          <a:stretch>
            <a:fillRect/>
          </a:stretch>
        </a:blipFill>
      </p:bgPr>
    </p:bg>
    <p:spTree>
      <p:nvGrpSpPr>
        <p:cNvPr id="178" name="Shape 178"/>
        <p:cNvGrpSpPr/>
        <p:nvPr/>
      </p:nvGrpSpPr>
      <p:grpSpPr>
        <a:xfrm>
          <a:off x="0" y="0"/>
          <a:ext cx="0" cy="0"/>
          <a:chOff x="0" y="0"/>
          <a:chExt cx="0" cy="0"/>
        </a:xfrm>
      </p:grpSpPr>
      <p:sp>
        <p:nvSpPr>
          <p:cNvPr id="179" name="Google Shape;179;p21"/>
          <p:cNvSpPr/>
          <p:nvPr/>
        </p:nvSpPr>
        <p:spPr>
          <a:xfrm>
            <a:off x="0" y="0"/>
            <a:ext cx="9144000" cy="4795456"/>
          </a:xfrm>
          <a:custGeom>
            <a:rect b="b" l="l" r="r" t="t"/>
            <a:pathLst>
              <a:path extrusionOk="0" h="149858" w="285750">
                <a:moveTo>
                  <a:pt x="0" y="0"/>
                </a:moveTo>
                <a:lnTo>
                  <a:pt x="0" y="131314"/>
                </a:lnTo>
                <a:cubicBezTo>
                  <a:pt x="3786" y="135612"/>
                  <a:pt x="9787" y="141244"/>
                  <a:pt x="18407" y="145077"/>
                </a:cubicBezTo>
                <a:cubicBezTo>
                  <a:pt x="24825" y="147926"/>
                  <a:pt x="31045" y="149035"/>
                  <a:pt x="37243" y="149035"/>
                </a:cubicBezTo>
                <a:cubicBezTo>
                  <a:pt x="54098" y="149035"/>
                  <a:pt x="70795" y="140836"/>
                  <a:pt x="90904" y="137136"/>
                </a:cubicBezTo>
                <a:cubicBezTo>
                  <a:pt x="97291" y="135959"/>
                  <a:pt x="102793" y="135463"/>
                  <a:pt x="107793" y="135463"/>
                </a:cubicBezTo>
                <a:cubicBezTo>
                  <a:pt x="130673" y="135463"/>
                  <a:pt x="143049" y="145857"/>
                  <a:pt x="181654" y="149042"/>
                </a:cubicBezTo>
                <a:cubicBezTo>
                  <a:pt x="187544" y="149529"/>
                  <a:pt x="194150" y="149858"/>
                  <a:pt x="201441" y="149858"/>
                </a:cubicBezTo>
                <a:cubicBezTo>
                  <a:pt x="223550" y="149858"/>
                  <a:pt x="251950" y="146839"/>
                  <a:pt x="285750" y="136076"/>
                </a:cubicBezTo>
                <a:lnTo>
                  <a:pt x="285750" y="0"/>
                </a:lnTo>
                <a:close/>
              </a:path>
            </a:pathLst>
          </a:custGeom>
          <a:solidFill>
            <a:srgbClr val="FFFFFF"/>
          </a:solidFill>
          <a:ln>
            <a:noFill/>
          </a:ln>
          <a:effectLst>
            <a:outerShdw blurRad="200025" rotWithShape="0" algn="bl">
              <a:schemeClr val="dk2">
                <a:alpha val="27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1"/>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8">
    <p:bg>
      <p:bgPr>
        <a:blipFill>
          <a:blip r:embed="rId2">
            <a:alphaModFix/>
          </a:blip>
          <a:stretch>
            <a:fillRect/>
          </a:stretch>
        </a:blipFill>
      </p:bgPr>
    </p:bg>
    <p:spTree>
      <p:nvGrpSpPr>
        <p:cNvPr id="181" name="Shape 181"/>
        <p:cNvGrpSpPr/>
        <p:nvPr/>
      </p:nvGrpSpPr>
      <p:grpSpPr>
        <a:xfrm>
          <a:off x="0" y="0"/>
          <a:ext cx="0" cy="0"/>
          <a:chOff x="0" y="0"/>
          <a:chExt cx="0" cy="0"/>
        </a:xfrm>
      </p:grpSpPr>
      <p:sp>
        <p:nvSpPr>
          <p:cNvPr id="182" name="Google Shape;182;p22"/>
          <p:cNvSpPr/>
          <p:nvPr/>
        </p:nvSpPr>
        <p:spPr>
          <a:xfrm>
            <a:off x="0" y="0"/>
            <a:ext cx="9144000" cy="5143520"/>
          </a:xfrm>
          <a:custGeom>
            <a:rect b="b" l="l" r="r" t="t"/>
            <a:pathLst>
              <a:path extrusionOk="0" h="160735" w="285750">
                <a:moveTo>
                  <a:pt x="0" y="0"/>
                </a:moveTo>
                <a:cubicBezTo>
                  <a:pt x="0" y="3131"/>
                  <a:pt x="24" y="27075"/>
                  <a:pt x="24" y="54150"/>
                </a:cubicBezTo>
                <a:lnTo>
                  <a:pt x="24" y="94178"/>
                </a:lnTo>
                <a:cubicBezTo>
                  <a:pt x="5715" y="94690"/>
                  <a:pt x="11275" y="96202"/>
                  <a:pt x="16443" y="98655"/>
                </a:cubicBezTo>
                <a:cubicBezTo>
                  <a:pt x="22515" y="101560"/>
                  <a:pt x="26420" y="105001"/>
                  <a:pt x="28682" y="107013"/>
                </a:cubicBezTo>
                <a:cubicBezTo>
                  <a:pt x="31933" y="109930"/>
                  <a:pt x="40505" y="121694"/>
                  <a:pt x="40505" y="121694"/>
                </a:cubicBezTo>
                <a:cubicBezTo>
                  <a:pt x="41148" y="122741"/>
                  <a:pt x="41850" y="123825"/>
                  <a:pt x="42612" y="124908"/>
                </a:cubicBezTo>
                <a:cubicBezTo>
                  <a:pt x="44672" y="127825"/>
                  <a:pt x="46958" y="130576"/>
                  <a:pt x="49470" y="133112"/>
                </a:cubicBezTo>
                <a:cubicBezTo>
                  <a:pt x="51304" y="134695"/>
                  <a:pt x="53269" y="136136"/>
                  <a:pt x="55340" y="137398"/>
                </a:cubicBezTo>
                <a:cubicBezTo>
                  <a:pt x="59186" y="139743"/>
                  <a:pt x="61865" y="140112"/>
                  <a:pt x="63746" y="141470"/>
                </a:cubicBezTo>
                <a:cubicBezTo>
                  <a:pt x="66449" y="143422"/>
                  <a:pt x="71426" y="147018"/>
                  <a:pt x="73735" y="153090"/>
                </a:cubicBezTo>
                <a:cubicBezTo>
                  <a:pt x="73735" y="153090"/>
                  <a:pt x="73866" y="153447"/>
                  <a:pt x="76176" y="160734"/>
                </a:cubicBezTo>
                <a:lnTo>
                  <a:pt x="285750" y="160734"/>
                </a:lnTo>
                <a:lnTo>
                  <a:pt x="285750" y="0"/>
                </a:lnTo>
                <a:close/>
              </a:path>
            </a:pathLst>
          </a:custGeom>
          <a:solidFill>
            <a:srgbClr val="FFFFFF"/>
          </a:solidFill>
          <a:ln>
            <a:noFill/>
          </a:ln>
          <a:effectLst>
            <a:outerShdw blurRad="214313" rotWithShape="0" algn="bl">
              <a:schemeClr val="dk2">
                <a:alpha val="28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2"/>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0">
    <p:bg>
      <p:bgPr>
        <a:blipFill>
          <a:blip r:embed="rId2">
            <a:alphaModFix/>
          </a:blip>
          <a:stretch>
            <a:fillRect/>
          </a:stretch>
        </a:blipFill>
      </p:bgPr>
    </p:bg>
    <p:spTree>
      <p:nvGrpSpPr>
        <p:cNvPr id="184" name="Shape 184"/>
        <p:cNvGrpSpPr/>
        <p:nvPr/>
      </p:nvGrpSpPr>
      <p:grpSpPr>
        <a:xfrm>
          <a:off x="0" y="0"/>
          <a:ext cx="0" cy="0"/>
          <a:chOff x="0" y="0"/>
          <a:chExt cx="0" cy="0"/>
        </a:xfrm>
      </p:grpSpPr>
      <p:sp>
        <p:nvSpPr>
          <p:cNvPr id="185" name="Google Shape;185;p23"/>
          <p:cNvSpPr/>
          <p:nvPr/>
        </p:nvSpPr>
        <p:spPr>
          <a:xfrm>
            <a:off x="2883050" y="0"/>
            <a:ext cx="6260795" cy="5143520"/>
          </a:xfrm>
          <a:custGeom>
            <a:rect b="b" l="l" r="r" t="t"/>
            <a:pathLst>
              <a:path extrusionOk="0" h="160735" w="220742">
                <a:moveTo>
                  <a:pt x="37267" y="0"/>
                </a:moveTo>
                <a:cubicBezTo>
                  <a:pt x="11454" y="13954"/>
                  <a:pt x="5334" y="27301"/>
                  <a:pt x="4036" y="36278"/>
                </a:cubicBezTo>
                <a:cubicBezTo>
                  <a:pt x="0" y="64258"/>
                  <a:pt x="38041" y="83201"/>
                  <a:pt x="30540" y="110073"/>
                </a:cubicBezTo>
                <a:cubicBezTo>
                  <a:pt x="26527" y="124503"/>
                  <a:pt x="12466" y="130159"/>
                  <a:pt x="14633" y="143506"/>
                </a:cubicBezTo>
                <a:cubicBezTo>
                  <a:pt x="15966" y="151685"/>
                  <a:pt x="22491" y="157400"/>
                  <a:pt x="27277" y="160734"/>
                </a:cubicBezTo>
                <a:lnTo>
                  <a:pt x="220742" y="160734"/>
                </a:lnTo>
                <a:lnTo>
                  <a:pt x="220742" y="0"/>
                </a:lnTo>
                <a:close/>
              </a:path>
            </a:pathLst>
          </a:custGeom>
          <a:solidFill>
            <a:srgbClr val="FFFFFF"/>
          </a:solidFill>
          <a:ln>
            <a:noFill/>
          </a:ln>
          <a:effectLst>
            <a:outerShdw blurRad="214313" rotWithShape="0" algn="bl">
              <a:schemeClr val="dk2">
                <a:alpha val="2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3"/>
          <p:cNvSpPr txBox="1"/>
          <p:nvPr>
            <p:ph type="title"/>
          </p:nvPr>
        </p:nvSpPr>
        <p:spPr>
          <a:xfrm>
            <a:off x="3703325" y="495925"/>
            <a:ext cx="4788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bg>
      <p:bgPr>
        <a:blipFill>
          <a:blip r:embed="rId2">
            <a:alphaModFix/>
          </a:blip>
          <a:stretch>
            <a:fillRect/>
          </a:stretch>
        </a:blipFill>
      </p:bgPr>
    </p:bg>
    <p:spTree>
      <p:nvGrpSpPr>
        <p:cNvPr id="187" name="Shape 187"/>
        <p:cNvGrpSpPr/>
        <p:nvPr/>
      </p:nvGrpSpPr>
      <p:grpSpPr>
        <a:xfrm>
          <a:off x="0" y="0"/>
          <a:ext cx="0" cy="0"/>
          <a:chOff x="0" y="0"/>
          <a:chExt cx="0" cy="0"/>
        </a:xfrm>
      </p:grpSpPr>
      <p:sp>
        <p:nvSpPr>
          <p:cNvPr id="188" name="Google Shape;188;p24"/>
          <p:cNvSpPr/>
          <p:nvPr/>
        </p:nvSpPr>
        <p:spPr>
          <a:xfrm>
            <a:off x="0" y="0"/>
            <a:ext cx="9144000" cy="5143520"/>
          </a:xfrm>
          <a:custGeom>
            <a:rect b="b" l="l" r="r" t="t"/>
            <a:pathLst>
              <a:path extrusionOk="0" h="160735" w="285750">
                <a:moveTo>
                  <a:pt x="0" y="0"/>
                </a:moveTo>
                <a:lnTo>
                  <a:pt x="0" y="160734"/>
                </a:lnTo>
                <a:lnTo>
                  <a:pt x="285750" y="160734"/>
                </a:lnTo>
                <a:cubicBezTo>
                  <a:pt x="285750" y="157615"/>
                  <a:pt x="285726" y="133659"/>
                  <a:pt x="285726" y="106585"/>
                </a:cubicBezTo>
                <a:lnTo>
                  <a:pt x="285726" y="66556"/>
                </a:lnTo>
                <a:cubicBezTo>
                  <a:pt x="273498" y="59245"/>
                  <a:pt x="265152" y="46887"/>
                  <a:pt x="262938" y="32814"/>
                </a:cubicBezTo>
                <a:cubicBezTo>
                  <a:pt x="262057" y="28777"/>
                  <a:pt x="259366" y="19252"/>
                  <a:pt x="251115" y="14668"/>
                </a:cubicBezTo>
                <a:cubicBezTo>
                  <a:pt x="250900" y="14549"/>
                  <a:pt x="250662" y="14418"/>
                  <a:pt x="250388" y="14287"/>
                </a:cubicBezTo>
                <a:cubicBezTo>
                  <a:pt x="245797" y="12104"/>
                  <a:pt x="241525" y="11780"/>
                  <a:pt x="238474" y="11780"/>
                </a:cubicBezTo>
                <a:cubicBezTo>
                  <a:pt x="237799" y="11780"/>
                  <a:pt x="237183" y="11796"/>
                  <a:pt x="236637" y="11811"/>
                </a:cubicBezTo>
                <a:cubicBezTo>
                  <a:pt x="233558" y="11889"/>
                  <a:pt x="229977" y="11907"/>
                  <a:pt x="225899" y="11907"/>
                </a:cubicBezTo>
                <a:cubicBezTo>
                  <a:pt x="222500" y="11907"/>
                  <a:pt x="218756" y="11894"/>
                  <a:pt x="214670" y="11894"/>
                </a:cubicBezTo>
                <a:cubicBezTo>
                  <a:pt x="209848" y="11585"/>
                  <a:pt x="205097" y="10597"/>
                  <a:pt x="200549" y="8953"/>
                </a:cubicBezTo>
                <a:cubicBezTo>
                  <a:pt x="194893" y="6906"/>
                  <a:pt x="189655" y="3870"/>
                  <a:pt x="185047" y="0"/>
                </a:cubicBezTo>
                <a:close/>
              </a:path>
            </a:pathLst>
          </a:custGeom>
          <a:solidFill>
            <a:srgbClr val="FFFFFF"/>
          </a:solidFill>
          <a:ln>
            <a:noFill/>
          </a:ln>
          <a:effectLst>
            <a:outerShdw blurRad="228600" rotWithShape="0" algn="bl">
              <a:schemeClr val="dk2">
                <a:alpha val="27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4"/>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sp>
        <p:nvSpPr>
          <p:cNvPr id="190" name="Google Shape;190;p24"/>
          <p:cNvSpPr txBox="1"/>
          <p:nvPr>
            <p:ph idx="2" type="title"/>
          </p:nvPr>
        </p:nvSpPr>
        <p:spPr>
          <a:xfrm>
            <a:off x="5905225" y="1452000"/>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solidFill>
                  <a:schemeClr val="dk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1" name="Google Shape;191;p24"/>
          <p:cNvSpPr txBox="1"/>
          <p:nvPr>
            <p:ph idx="1" type="subTitle"/>
          </p:nvPr>
        </p:nvSpPr>
        <p:spPr>
          <a:xfrm>
            <a:off x="6036025" y="1888325"/>
            <a:ext cx="19188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92" name="Google Shape;192;p24"/>
          <p:cNvSpPr txBox="1"/>
          <p:nvPr>
            <p:ph idx="3" type="title"/>
          </p:nvPr>
        </p:nvSpPr>
        <p:spPr>
          <a:xfrm>
            <a:off x="3481800" y="1452000"/>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solidFill>
                  <a:schemeClr val="dk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3" name="Google Shape;193;p24"/>
          <p:cNvSpPr txBox="1"/>
          <p:nvPr>
            <p:ph idx="4" type="subTitle"/>
          </p:nvPr>
        </p:nvSpPr>
        <p:spPr>
          <a:xfrm>
            <a:off x="3612600" y="1888325"/>
            <a:ext cx="19188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94" name="Google Shape;194;p24"/>
          <p:cNvSpPr txBox="1"/>
          <p:nvPr>
            <p:ph idx="5" type="title"/>
          </p:nvPr>
        </p:nvSpPr>
        <p:spPr>
          <a:xfrm>
            <a:off x="1058375" y="1452000"/>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solidFill>
                  <a:schemeClr val="dk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5" name="Google Shape;195;p24"/>
          <p:cNvSpPr txBox="1"/>
          <p:nvPr>
            <p:ph idx="6" type="subTitle"/>
          </p:nvPr>
        </p:nvSpPr>
        <p:spPr>
          <a:xfrm>
            <a:off x="1189175" y="1888325"/>
            <a:ext cx="19188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96" name="Google Shape;196;p24"/>
          <p:cNvSpPr txBox="1"/>
          <p:nvPr>
            <p:ph idx="7" type="title"/>
          </p:nvPr>
        </p:nvSpPr>
        <p:spPr>
          <a:xfrm>
            <a:off x="5905225" y="3014225"/>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solidFill>
                  <a:schemeClr val="dk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7" name="Google Shape;197;p24"/>
          <p:cNvSpPr txBox="1"/>
          <p:nvPr>
            <p:ph idx="8" type="subTitle"/>
          </p:nvPr>
        </p:nvSpPr>
        <p:spPr>
          <a:xfrm>
            <a:off x="6036025" y="3450550"/>
            <a:ext cx="19188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198" name="Google Shape;198;p24"/>
          <p:cNvSpPr txBox="1"/>
          <p:nvPr>
            <p:ph idx="9" type="title"/>
          </p:nvPr>
        </p:nvSpPr>
        <p:spPr>
          <a:xfrm>
            <a:off x="3481800" y="3014225"/>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solidFill>
                  <a:schemeClr val="dk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9" name="Google Shape;199;p24"/>
          <p:cNvSpPr txBox="1"/>
          <p:nvPr>
            <p:ph idx="13" type="subTitle"/>
          </p:nvPr>
        </p:nvSpPr>
        <p:spPr>
          <a:xfrm>
            <a:off x="3612600" y="3450550"/>
            <a:ext cx="19188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
        <p:nvSpPr>
          <p:cNvPr id="200" name="Google Shape;200;p24"/>
          <p:cNvSpPr txBox="1"/>
          <p:nvPr>
            <p:ph idx="14" type="title"/>
          </p:nvPr>
        </p:nvSpPr>
        <p:spPr>
          <a:xfrm>
            <a:off x="1058375" y="3014225"/>
            <a:ext cx="2180400" cy="5700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2400">
                <a:solidFill>
                  <a:schemeClr val="dk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1" name="Google Shape;201;p24"/>
          <p:cNvSpPr txBox="1"/>
          <p:nvPr>
            <p:ph idx="15" type="subTitle"/>
          </p:nvPr>
        </p:nvSpPr>
        <p:spPr>
          <a:xfrm>
            <a:off x="1189175" y="3450550"/>
            <a:ext cx="1918800" cy="1125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12">
    <p:bg>
      <p:bgPr>
        <a:blipFill>
          <a:blip r:embed="rId2">
            <a:alphaModFix/>
          </a:blip>
          <a:stretch>
            <a:fillRect/>
          </a:stretch>
        </a:blipFill>
      </p:bgPr>
    </p:bg>
    <p:spTree>
      <p:nvGrpSpPr>
        <p:cNvPr id="202" name="Shape 202"/>
        <p:cNvGrpSpPr/>
        <p:nvPr/>
      </p:nvGrpSpPr>
      <p:grpSpPr>
        <a:xfrm>
          <a:off x="0" y="0"/>
          <a:ext cx="0" cy="0"/>
          <a:chOff x="0" y="0"/>
          <a:chExt cx="0" cy="0"/>
        </a:xfrm>
      </p:grpSpPr>
      <p:sp>
        <p:nvSpPr>
          <p:cNvPr id="203" name="Google Shape;203;p25"/>
          <p:cNvSpPr/>
          <p:nvPr/>
        </p:nvSpPr>
        <p:spPr>
          <a:xfrm flipH="1">
            <a:off x="-77579" y="0"/>
            <a:ext cx="6260795" cy="5143520"/>
          </a:xfrm>
          <a:custGeom>
            <a:rect b="b" l="l" r="r" t="t"/>
            <a:pathLst>
              <a:path extrusionOk="0" h="160735" w="220742">
                <a:moveTo>
                  <a:pt x="37267" y="0"/>
                </a:moveTo>
                <a:cubicBezTo>
                  <a:pt x="11454" y="13954"/>
                  <a:pt x="5334" y="27301"/>
                  <a:pt x="4036" y="36278"/>
                </a:cubicBezTo>
                <a:cubicBezTo>
                  <a:pt x="0" y="64258"/>
                  <a:pt x="38041" y="83201"/>
                  <a:pt x="30540" y="110073"/>
                </a:cubicBezTo>
                <a:cubicBezTo>
                  <a:pt x="26527" y="124503"/>
                  <a:pt x="12466" y="130159"/>
                  <a:pt x="14633" y="143506"/>
                </a:cubicBezTo>
                <a:cubicBezTo>
                  <a:pt x="15966" y="151685"/>
                  <a:pt x="22491" y="157400"/>
                  <a:pt x="27277" y="160734"/>
                </a:cubicBezTo>
                <a:lnTo>
                  <a:pt x="220742" y="160734"/>
                </a:lnTo>
                <a:lnTo>
                  <a:pt x="220742" y="0"/>
                </a:lnTo>
                <a:close/>
              </a:path>
            </a:pathLst>
          </a:custGeom>
          <a:solidFill>
            <a:srgbClr val="FFFFFF"/>
          </a:solidFill>
          <a:ln>
            <a:noFill/>
          </a:ln>
          <a:effectLst>
            <a:outerShdw blurRad="214313" rotWithShape="0" algn="bl">
              <a:schemeClr val="dk2">
                <a:alpha val="2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5"/>
          <p:cNvSpPr txBox="1"/>
          <p:nvPr>
            <p:ph type="title"/>
          </p:nvPr>
        </p:nvSpPr>
        <p:spPr>
          <a:xfrm flipH="1">
            <a:off x="652363" y="495925"/>
            <a:ext cx="47883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sp>
        <p:nvSpPr>
          <p:cNvPr id="205" name="Google Shape;205;p25"/>
          <p:cNvSpPr txBox="1"/>
          <p:nvPr>
            <p:ph hasCustomPrompt="1" idx="2" type="title"/>
          </p:nvPr>
        </p:nvSpPr>
        <p:spPr>
          <a:xfrm>
            <a:off x="3107975" y="2566425"/>
            <a:ext cx="1464000" cy="935700"/>
          </a:xfrm>
          <a:prstGeom prst="rect">
            <a:avLst/>
          </a:prstGeom>
        </p:spPr>
        <p:txBody>
          <a:bodyPr anchorCtr="0" anchor="b" bIns="91425" lIns="91425" spcFirstLastPara="1" rIns="91425" wrap="square" tIns="91425">
            <a:noAutofit/>
          </a:bodyPr>
          <a:lstStyle>
            <a:lvl1pPr lvl="0" rtl="0" algn="l">
              <a:spcBef>
                <a:spcPts val="0"/>
              </a:spcBef>
              <a:spcAft>
                <a:spcPts val="0"/>
              </a:spcAft>
              <a:buClr>
                <a:srgbClr val="32A966"/>
              </a:buClr>
              <a:buSzPts val="5000"/>
              <a:buNone/>
              <a:defRPr sz="5000">
                <a:solidFill>
                  <a:srgbClr val="32A966"/>
                </a:solidFill>
              </a:defRPr>
            </a:lvl1pPr>
            <a:lvl2pPr lvl="1" rtl="0" algn="l">
              <a:spcBef>
                <a:spcPts val="0"/>
              </a:spcBef>
              <a:spcAft>
                <a:spcPts val="0"/>
              </a:spcAft>
              <a:buClr>
                <a:srgbClr val="32A966"/>
              </a:buClr>
              <a:buSzPts val="5000"/>
              <a:buNone/>
              <a:defRPr sz="5000">
                <a:solidFill>
                  <a:srgbClr val="32A966"/>
                </a:solidFill>
              </a:defRPr>
            </a:lvl2pPr>
            <a:lvl3pPr lvl="2" rtl="0" algn="l">
              <a:spcBef>
                <a:spcPts val="0"/>
              </a:spcBef>
              <a:spcAft>
                <a:spcPts val="0"/>
              </a:spcAft>
              <a:buClr>
                <a:srgbClr val="32A966"/>
              </a:buClr>
              <a:buSzPts val="5000"/>
              <a:buNone/>
              <a:defRPr sz="5000">
                <a:solidFill>
                  <a:srgbClr val="32A966"/>
                </a:solidFill>
              </a:defRPr>
            </a:lvl3pPr>
            <a:lvl4pPr lvl="3" rtl="0" algn="l">
              <a:spcBef>
                <a:spcPts val="0"/>
              </a:spcBef>
              <a:spcAft>
                <a:spcPts val="0"/>
              </a:spcAft>
              <a:buClr>
                <a:srgbClr val="32A966"/>
              </a:buClr>
              <a:buSzPts val="5000"/>
              <a:buNone/>
              <a:defRPr sz="5000">
                <a:solidFill>
                  <a:srgbClr val="32A966"/>
                </a:solidFill>
              </a:defRPr>
            </a:lvl4pPr>
            <a:lvl5pPr lvl="4" rtl="0" algn="l">
              <a:spcBef>
                <a:spcPts val="0"/>
              </a:spcBef>
              <a:spcAft>
                <a:spcPts val="0"/>
              </a:spcAft>
              <a:buClr>
                <a:srgbClr val="32A966"/>
              </a:buClr>
              <a:buSzPts val="5000"/>
              <a:buNone/>
              <a:defRPr sz="5000">
                <a:solidFill>
                  <a:srgbClr val="32A966"/>
                </a:solidFill>
              </a:defRPr>
            </a:lvl5pPr>
            <a:lvl6pPr lvl="5" rtl="0" algn="l">
              <a:spcBef>
                <a:spcPts val="0"/>
              </a:spcBef>
              <a:spcAft>
                <a:spcPts val="0"/>
              </a:spcAft>
              <a:buClr>
                <a:srgbClr val="32A966"/>
              </a:buClr>
              <a:buSzPts val="5000"/>
              <a:buNone/>
              <a:defRPr sz="5000">
                <a:solidFill>
                  <a:srgbClr val="32A966"/>
                </a:solidFill>
              </a:defRPr>
            </a:lvl6pPr>
            <a:lvl7pPr lvl="6" rtl="0" algn="l">
              <a:spcBef>
                <a:spcPts val="0"/>
              </a:spcBef>
              <a:spcAft>
                <a:spcPts val="0"/>
              </a:spcAft>
              <a:buClr>
                <a:srgbClr val="32A966"/>
              </a:buClr>
              <a:buSzPts val="5000"/>
              <a:buNone/>
              <a:defRPr sz="5000">
                <a:solidFill>
                  <a:srgbClr val="32A966"/>
                </a:solidFill>
              </a:defRPr>
            </a:lvl7pPr>
            <a:lvl8pPr lvl="7" rtl="0" algn="l">
              <a:spcBef>
                <a:spcPts val="0"/>
              </a:spcBef>
              <a:spcAft>
                <a:spcPts val="0"/>
              </a:spcAft>
              <a:buClr>
                <a:srgbClr val="32A966"/>
              </a:buClr>
              <a:buSzPts val="5000"/>
              <a:buNone/>
              <a:defRPr sz="5000">
                <a:solidFill>
                  <a:srgbClr val="32A966"/>
                </a:solidFill>
              </a:defRPr>
            </a:lvl8pPr>
            <a:lvl9pPr lvl="8" rtl="0" algn="l">
              <a:spcBef>
                <a:spcPts val="0"/>
              </a:spcBef>
              <a:spcAft>
                <a:spcPts val="0"/>
              </a:spcAft>
              <a:buClr>
                <a:srgbClr val="32A966"/>
              </a:buClr>
              <a:buSzPts val="5000"/>
              <a:buNone/>
              <a:defRPr sz="5000">
                <a:solidFill>
                  <a:srgbClr val="32A966"/>
                </a:solidFill>
              </a:defRPr>
            </a:lvl9pPr>
          </a:lstStyle>
          <a:p>
            <a:r>
              <a:t>xx%</a:t>
            </a:r>
          </a:p>
        </p:txBody>
      </p:sp>
      <p:sp>
        <p:nvSpPr>
          <p:cNvPr id="206" name="Google Shape;206;p25"/>
          <p:cNvSpPr txBox="1"/>
          <p:nvPr>
            <p:ph idx="3" type="title"/>
          </p:nvPr>
        </p:nvSpPr>
        <p:spPr>
          <a:xfrm>
            <a:off x="698975" y="2421913"/>
            <a:ext cx="2180400" cy="570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24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207" name="Google Shape;207;p25"/>
          <p:cNvSpPr txBox="1"/>
          <p:nvPr>
            <p:ph idx="1" type="subTitle"/>
          </p:nvPr>
        </p:nvSpPr>
        <p:spPr>
          <a:xfrm>
            <a:off x="960575" y="2839525"/>
            <a:ext cx="1918800" cy="733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600"/>
              <a:buNone/>
              <a:defRPr sz="16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08" name="Google Shape;208;p25"/>
          <p:cNvSpPr txBox="1"/>
          <p:nvPr>
            <p:ph hasCustomPrompt="1" idx="4" type="title"/>
          </p:nvPr>
        </p:nvSpPr>
        <p:spPr>
          <a:xfrm>
            <a:off x="3107975" y="1341750"/>
            <a:ext cx="1464000" cy="935700"/>
          </a:xfrm>
          <a:prstGeom prst="rect">
            <a:avLst/>
          </a:prstGeom>
        </p:spPr>
        <p:txBody>
          <a:bodyPr anchorCtr="0" anchor="b" bIns="91425" lIns="91425" spcFirstLastPara="1" rIns="91425" wrap="square" tIns="91425">
            <a:noAutofit/>
          </a:bodyPr>
          <a:lstStyle>
            <a:lvl1pPr lvl="0" rtl="0" algn="l">
              <a:spcBef>
                <a:spcPts val="0"/>
              </a:spcBef>
              <a:spcAft>
                <a:spcPts val="0"/>
              </a:spcAft>
              <a:buClr>
                <a:srgbClr val="32A966"/>
              </a:buClr>
              <a:buSzPts val="5000"/>
              <a:buNone/>
              <a:defRPr sz="5000">
                <a:solidFill>
                  <a:srgbClr val="32A966"/>
                </a:solidFill>
              </a:defRPr>
            </a:lvl1pPr>
            <a:lvl2pPr lvl="1" rtl="0" algn="l">
              <a:spcBef>
                <a:spcPts val="0"/>
              </a:spcBef>
              <a:spcAft>
                <a:spcPts val="0"/>
              </a:spcAft>
              <a:buClr>
                <a:srgbClr val="32A966"/>
              </a:buClr>
              <a:buSzPts val="5000"/>
              <a:buNone/>
              <a:defRPr sz="5000">
                <a:solidFill>
                  <a:srgbClr val="32A966"/>
                </a:solidFill>
              </a:defRPr>
            </a:lvl2pPr>
            <a:lvl3pPr lvl="2" rtl="0" algn="l">
              <a:spcBef>
                <a:spcPts val="0"/>
              </a:spcBef>
              <a:spcAft>
                <a:spcPts val="0"/>
              </a:spcAft>
              <a:buClr>
                <a:srgbClr val="32A966"/>
              </a:buClr>
              <a:buSzPts val="5000"/>
              <a:buNone/>
              <a:defRPr sz="5000">
                <a:solidFill>
                  <a:srgbClr val="32A966"/>
                </a:solidFill>
              </a:defRPr>
            </a:lvl3pPr>
            <a:lvl4pPr lvl="3" rtl="0" algn="l">
              <a:spcBef>
                <a:spcPts val="0"/>
              </a:spcBef>
              <a:spcAft>
                <a:spcPts val="0"/>
              </a:spcAft>
              <a:buClr>
                <a:srgbClr val="32A966"/>
              </a:buClr>
              <a:buSzPts val="5000"/>
              <a:buNone/>
              <a:defRPr sz="5000">
                <a:solidFill>
                  <a:srgbClr val="32A966"/>
                </a:solidFill>
              </a:defRPr>
            </a:lvl4pPr>
            <a:lvl5pPr lvl="4" rtl="0" algn="l">
              <a:spcBef>
                <a:spcPts val="0"/>
              </a:spcBef>
              <a:spcAft>
                <a:spcPts val="0"/>
              </a:spcAft>
              <a:buClr>
                <a:srgbClr val="32A966"/>
              </a:buClr>
              <a:buSzPts val="5000"/>
              <a:buNone/>
              <a:defRPr sz="5000">
                <a:solidFill>
                  <a:srgbClr val="32A966"/>
                </a:solidFill>
              </a:defRPr>
            </a:lvl5pPr>
            <a:lvl6pPr lvl="5" rtl="0" algn="l">
              <a:spcBef>
                <a:spcPts val="0"/>
              </a:spcBef>
              <a:spcAft>
                <a:spcPts val="0"/>
              </a:spcAft>
              <a:buClr>
                <a:srgbClr val="32A966"/>
              </a:buClr>
              <a:buSzPts val="5000"/>
              <a:buNone/>
              <a:defRPr sz="5000">
                <a:solidFill>
                  <a:srgbClr val="32A966"/>
                </a:solidFill>
              </a:defRPr>
            </a:lvl6pPr>
            <a:lvl7pPr lvl="6" rtl="0" algn="l">
              <a:spcBef>
                <a:spcPts val="0"/>
              </a:spcBef>
              <a:spcAft>
                <a:spcPts val="0"/>
              </a:spcAft>
              <a:buClr>
                <a:srgbClr val="32A966"/>
              </a:buClr>
              <a:buSzPts val="5000"/>
              <a:buNone/>
              <a:defRPr sz="5000">
                <a:solidFill>
                  <a:srgbClr val="32A966"/>
                </a:solidFill>
              </a:defRPr>
            </a:lvl7pPr>
            <a:lvl8pPr lvl="7" rtl="0" algn="l">
              <a:spcBef>
                <a:spcPts val="0"/>
              </a:spcBef>
              <a:spcAft>
                <a:spcPts val="0"/>
              </a:spcAft>
              <a:buClr>
                <a:srgbClr val="32A966"/>
              </a:buClr>
              <a:buSzPts val="5000"/>
              <a:buNone/>
              <a:defRPr sz="5000">
                <a:solidFill>
                  <a:srgbClr val="32A966"/>
                </a:solidFill>
              </a:defRPr>
            </a:lvl8pPr>
            <a:lvl9pPr lvl="8" rtl="0" algn="l">
              <a:spcBef>
                <a:spcPts val="0"/>
              </a:spcBef>
              <a:spcAft>
                <a:spcPts val="0"/>
              </a:spcAft>
              <a:buClr>
                <a:srgbClr val="32A966"/>
              </a:buClr>
              <a:buSzPts val="5000"/>
              <a:buNone/>
              <a:defRPr sz="5000">
                <a:solidFill>
                  <a:srgbClr val="32A966"/>
                </a:solidFill>
              </a:defRPr>
            </a:lvl9pPr>
          </a:lstStyle>
          <a:p>
            <a:r>
              <a:t>xx%</a:t>
            </a:r>
          </a:p>
        </p:txBody>
      </p:sp>
      <p:sp>
        <p:nvSpPr>
          <p:cNvPr id="209" name="Google Shape;209;p25"/>
          <p:cNvSpPr txBox="1"/>
          <p:nvPr>
            <p:ph idx="5" type="title"/>
          </p:nvPr>
        </p:nvSpPr>
        <p:spPr>
          <a:xfrm>
            <a:off x="698975" y="1192463"/>
            <a:ext cx="2180400" cy="570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24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210" name="Google Shape;210;p25"/>
          <p:cNvSpPr txBox="1"/>
          <p:nvPr>
            <p:ph idx="6" type="subTitle"/>
          </p:nvPr>
        </p:nvSpPr>
        <p:spPr>
          <a:xfrm>
            <a:off x="960575" y="1610075"/>
            <a:ext cx="1918800" cy="733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600"/>
              <a:buNone/>
              <a:defRPr sz="16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
        <p:nvSpPr>
          <p:cNvPr id="211" name="Google Shape;211;p25"/>
          <p:cNvSpPr txBox="1"/>
          <p:nvPr>
            <p:ph hasCustomPrompt="1" idx="7" type="title"/>
          </p:nvPr>
        </p:nvSpPr>
        <p:spPr>
          <a:xfrm>
            <a:off x="3107975" y="3791100"/>
            <a:ext cx="1464000" cy="935700"/>
          </a:xfrm>
          <a:prstGeom prst="rect">
            <a:avLst/>
          </a:prstGeom>
        </p:spPr>
        <p:txBody>
          <a:bodyPr anchorCtr="0" anchor="b" bIns="91425" lIns="91425" spcFirstLastPara="1" rIns="91425" wrap="square" tIns="91425">
            <a:noAutofit/>
          </a:bodyPr>
          <a:lstStyle>
            <a:lvl1pPr lvl="0" rtl="0" algn="l">
              <a:spcBef>
                <a:spcPts val="0"/>
              </a:spcBef>
              <a:spcAft>
                <a:spcPts val="0"/>
              </a:spcAft>
              <a:buClr>
                <a:srgbClr val="32A966"/>
              </a:buClr>
              <a:buSzPts val="5000"/>
              <a:buNone/>
              <a:defRPr sz="5000">
                <a:solidFill>
                  <a:srgbClr val="32A966"/>
                </a:solidFill>
              </a:defRPr>
            </a:lvl1pPr>
            <a:lvl2pPr lvl="1" rtl="0" algn="l">
              <a:spcBef>
                <a:spcPts val="0"/>
              </a:spcBef>
              <a:spcAft>
                <a:spcPts val="0"/>
              </a:spcAft>
              <a:buClr>
                <a:srgbClr val="32A966"/>
              </a:buClr>
              <a:buSzPts val="5000"/>
              <a:buNone/>
              <a:defRPr sz="5000">
                <a:solidFill>
                  <a:srgbClr val="32A966"/>
                </a:solidFill>
              </a:defRPr>
            </a:lvl2pPr>
            <a:lvl3pPr lvl="2" rtl="0" algn="l">
              <a:spcBef>
                <a:spcPts val="0"/>
              </a:spcBef>
              <a:spcAft>
                <a:spcPts val="0"/>
              </a:spcAft>
              <a:buClr>
                <a:srgbClr val="32A966"/>
              </a:buClr>
              <a:buSzPts val="5000"/>
              <a:buNone/>
              <a:defRPr sz="5000">
                <a:solidFill>
                  <a:srgbClr val="32A966"/>
                </a:solidFill>
              </a:defRPr>
            </a:lvl3pPr>
            <a:lvl4pPr lvl="3" rtl="0" algn="l">
              <a:spcBef>
                <a:spcPts val="0"/>
              </a:spcBef>
              <a:spcAft>
                <a:spcPts val="0"/>
              </a:spcAft>
              <a:buClr>
                <a:srgbClr val="32A966"/>
              </a:buClr>
              <a:buSzPts val="5000"/>
              <a:buNone/>
              <a:defRPr sz="5000">
                <a:solidFill>
                  <a:srgbClr val="32A966"/>
                </a:solidFill>
              </a:defRPr>
            </a:lvl4pPr>
            <a:lvl5pPr lvl="4" rtl="0" algn="l">
              <a:spcBef>
                <a:spcPts val="0"/>
              </a:spcBef>
              <a:spcAft>
                <a:spcPts val="0"/>
              </a:spcAft>
              <a:buClr>
                <a:srgbClr val="32A966"/>
              </a:buClr>
              <a:buSzPts val="5000"/>
              <a:buNone/>
              <a:defRPr sz="5000">
                <a:solidFill>
                  <a:srgbClr val="32A966"/>
                </a:solidFill>
              </a:defRPr>
            </a:lvl5pPr>
            <a:lvl6pPr lvl="5" rtl="0" algn="l">
              <a:spcBef>
                <a:spcPts val="0"/>
              </a:spcBef>
              <a:spcAft>
                <a:spcPts val="0"/>
              </a:spcAft>
              <a:buClr>
                <a:srgbClr val="32A966"/>
              </a:buClr>
              <a:buSzPts val="5000"/>
              <a:buNone/>
              <a:defRPr sz="5000">
                <a:solidFill>
                  <a:srgbClr val="32A966"/>
                </a:solidFill>
              </a:defRPr>
            </a:lvl6pPr>
            <a:lvl7pPr lvl="6" rtl="0" algn="l">
              <a:spcBef>
                <a:spcPts val="0"/>
              </a:spcBef>
              <a:spcAft>
                <a:spcPts val="0"/>
              </a:spcAft>
              <a:buClr>
                <a:srgbClr val="32A966"/>
              </a:buClr>
              <a:buSzPts val="5000"/>
              <a:buNone/>
              <a:defRPr sz="5000">
                <a:solidFill>
                  <a:srgbClr val="32A966"/>
                </a:solidFill>
              </a:defRPr>
            </a:lvl7pPr>
            <a:lvl8pPr lvl="7" rtl="0" algn="l">
              <a:spcBef>
                <a:spcPts val="0"/>
              </a:spcBef>
              <a:spcAft>
                <a:spcPts val="0"/>
              </a:spcAft>
              <a:buClr>
                <a:srgbClr val="32A966"/>
              </a:buClr>
              <a:buSzPts val="5000"/>
              <a:buNone/>
              <a:defRPr sz="5000">
                <a:solidFill>
                  <a:srgbClr val="32A966"/>
                </a:solidFill>
              </a:defRPr>
            </a:lvl8pPr>
            <a:lvl9pPr lvl="8" rtl="0" algn="l">
              <a:spcBef>
                <a:spcPts val="0"/>
              </a:spcBef>
              <a:spcAft>
                <a:spcPts val="0"/>
              </a:spcAft>
              <a:buClr>
                <a:srgbClr val="32A966"/>
              </a:buClr>
              <a:buSzPts val="5000"/>
              <a:buNone/>
              <a:defRPr sz="5000">
                <a:solidFill>
                  <a:srgbClr val="32A966"/>
                </a:solidFill>
              </a:defRPr>
            </a:lvl9pPr>
          </a:lstStyle>
          <a:p>
            <a:r>
              <a:t>xx%</a:t>
            </a:r>
          </a:p>
        </p:txBody>
      </p:sp>
      <p:sp>
        <p:nvSpPr>
          <p:cNvPr id="212" name="Google Shape;212;p25"/>
          <p:cNvSpPr txBox="1"/>
          <p:nvPr>
            <p:ph idx="8" type="title"/>
          </p:nvPr>
        </p:nvSpPr>
        <p:spPr>
          <a:xfrm>
            <a:off x="698975" y="3683238"/>
            <a:ext cx="2180400" cy="570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24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sp>
        <p:nvSpPr>
          <p:cNvPr id="213" name="Google Shape;213;p25"/>
          <p:cNvSpPr txBox="1"/>
          <p:nvPr>
            <p:ph idx="9" type="subTitle"/>
          </p:nvPr>
        </p:nvSpPr>
        <p:spPr>
          <a:xfrm>
            <a:off x="960575" y="4100850"/>
            <a:ext cx="1918800" cy="733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1600"/>
              <a:buNone/>
              <a:defRPr sz="1600"/>
            </a:lvl1pPr>
            <a:lvl2pPr lvl="1" rtl="0" algn="r">
              <a:spcBef>
                <a:spcPts val="0"/>
              </a:spcBef>
              <a:spcAft>
                <a:spcPts val="0"/>
              </a:spcAft>
              <a:buSzPts val="1600"/>
              <a:buNone/>
              <a:defRPr sz="1600"/>
            </a:lvl2pPr>
            <a:lvl3pPr lvl="2" rtl="0" algn="r">
              <a:spcBef>
                <a:spcPts val="0"/>
              </a:spcBef>
              <a:spcAft>
                <a:spcPts val="0"/>
              </a:spcAft>
              <a:buSzPts val="1600"/>
              <a:buNone/>
              <a:defRPr sz="1600"/>
            </a:lvl3pPr>
            <a:lvl4pPr lvl="3" rtl="0" algn="r">
              <a:spcBef>
                <a:spcPts val="0"/>
              </a:spcBef>
              <a:spcAft>
                <a:spcPts val="0"/>
              </a:spcAft>
              <a:buSzPts val="1600"/>
              <a:buNone/>
              <a:defRPr sz="1600"/>
            </a:lvl4pPr>
            <a:lvl5pPr lvl="4" rtl="0" algn="r">
              <a:spcBef>
                <a:spcPts val="0"/>
              </a:spcBef>
              <a:spcAft>
                <a:spcPts val="0"/>
              </a:spcAft>
              <a:buSzPts val="1600"/>
              <a:buNone/>
              <a:defRPr sz="1600"/>
            </a:lvl5pPr>
            <a:lvl6pPr lvl="5" rtl="0" algn="r">
              <a:spcBef>
                <a:spcPts val="0"/>
              </a:spcBef>
              <a:spcAft>
                <a:spcPts val="0"/>
              </a:spcAft>
              <a:buSzPts val="1600"/>
              <a:buNone/>
              <a:defRPr sz="1600"/>
            </a:lvl6pPr>
            <a:lvl7pPr lvl="6" rtl="0" algn="r">
              <a:spcBef>
                <a:spcPts val="0"/>
              </a:spcBef>
              <a:spcAft>
                <a:spcPts val="0"/>
              </a:spcAft>
              <a:buSzPts val="1600"/>
              <a:buNone/>
              <a:defRPr sz="1600"/>
            </a:lvl7pPr>
            <a:lvl8pPr lvl="7" rtl="0" algn="r">
              <a:spcBef>
                <a:spcPts val="0"/>
              </a:spcBef>
              <a:spcAft>
                <a:spcPts val="0"/>
              </a:spcAft>
              <a:buSzPts val="1600"/>
              <a:buNone/>
              <a:defRPr sz="1600"/>
            </a:lvl8pPr>
            <a:lvl9pPr lvl="8" rtl="0" algn="r">
              <a:spcBef>
                <a:spcPts val="0"/>
              </a:spcBef>
              <a:spcAft>
                <a:spcPts val="0"/>
              </a:spcAft>
              <a:buSzPts val="1600"/>
              <a:buNone/>
              <a:defRPr sz="16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9">
    <p:bg>
      <p:bgPr>
        <a:blipFill>
          <a:blip r:embed="rId2">
            <a:alphaModFix/>
          </a:blip>
          <a:stretch>
            <a:fillRect/>
          </a:stretch>
        </a:blipFill>
      </p:bgPr>
    </p:bg>
    <p:spTree>
      <p:nvGrpSpPr>
        <p:cNvPr id="214" name="Shape 214"/>
        <p:cNvGrpSpPr/>
        <p:nvPr/>
      </p:nvGrpSpPr>
      <p:grpSpPr>
        <a:xfrm>
          <a:off x="0" y="0"/>
          <a:ext cx="0" cy="0"/>
          <a:chOff x="0" y="0"/>
          <a:chExt cx="0" cy="0"/>
        </a:xfrm>
      </p:grpSpPr>
      <p:sp>
        <p:nvSpPr>
          <p:cNvPr id="215" name="Google Shape;215;p26"/>
          <p:cNvSpPr/>
          <p:nvPr/>
        </p:nvSpPr>
        <p:spPr>
          <a:xfrm>
            <a:off x="0" y="0"/>
            <a:ext cx="9144000" cy="4460192"/>
          </a:xfrm>
          <a:custGeom>
            <a:rect b="b" l="l" r="r" t="t"/>
            <a:pathLst>
              <a:path extrusionOk="0" h="139381" w="285750">
                <a:moveTo>
                  <a:pt x="0" y="0"/>
                </a:moveTo>
                <a:lnTo>
                  <a:pt x="0" y="91630"/>
                </a:lnTo>
                <a:cubicBezTo>
                  <a:pt x="6060" y="85225"/>
                  <a:pt x="15740" y="77129"/>
                  <a:pt x="28468" y="75950"/>
                </a:cubicBezTo>
                <a:cubicBezTo>
                  <a:pt x="29461" y="75858"/>
                  <a:pt x="30436" y="75813"/>
                  <a:pt x="31396" y="75813"/>
                </a:cubicBezTo>
                <a:cubicBezTo>
                  <a:pt x="48313" y="75813"/>
                  <a:pt x="60680" y="89793"/>
                  <a:pt x="88261" y="106715"/>
                </a:cubicBezTo>
                <a:cubicBezTo>
                  <a:pt x="105692" y="117419"/>
                  <a:pt x="125206" y="127801"/>
                  <a:pt x="136672" y="132635"/>
                </a:cubicBezTo>
                <a:cubicBezTo>
                  <a:pt x="148144" y="137475"/>
                  <a:pt x="161485" y="139380"/>
                  <a:pt x="175381" y="139380"/>
                </a:cubicBezTo>
                <a:cubicBezTo>
                  <a:pt x="226775" y="139380"/>
                  <a:pt x="285750" y="113323"/>
                  <a:pt x="285750" y="113323"/>
                </a:cubicBezTo>
                <a:lnTo>
                  <a:pt x="285750" y="0"/>
                </a:lnTo>
                <a:close/>
              </a:path>
            </a:pathLst>
          </a:custGeom>
          <a:solidFill>
            <a:srgbClr val="FFFFFF"/>
          </a:solidFill>
          <a:ln>
            <a:noFill/>
          </a:ln>
          <a:effectLst>
            <a:outerShdw blurRad="242888" rotWithShape="0" algn="bl">
              <a:schemeClr val="dk2">
                <a:alpha val="29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6"/>
          <p:cNvSpPr txBox="1"/>
          <p:nvPr>
            <p:ph idx="1" type="subTitle"/>
          </p:nvPr>
        </p:nvSpPr>
        <p:spPr>
          <a:xfrm>
            <a:off x="3634050" y="1283357"/>
            <a:ext cx="4717500" cy="1105500"/>
          </a:xfrm>
          <a:prstGeom prst="rect">
            <a:avLst/>
          </a:prstGeom>
        </p:spPr>
        <p:txBody>
          <a:bodyPr anchorCtr="0" anchor="ctr" bIns="91425" lIns="91425" spcFirstLastPara="1" rIns="91425" wrap="square" tIns="91425">
            <a:noAutofit/>
          </a:bodyPr>
          <a:lstStyle>
            <a:lvl1pPr lvl="0" rtl="0" algn="r">
              <a:spcBef>
                <a:spcPts val="0"/>
              </a:spcBef>
              <a:spcAft>
                <a:spcPts val="0"/>
              </a:spcAft>
              <a:buNone/>
              <a:defRPr sz="1900"/>
            </a:lvl1pPr>
            <a:lvl2pPr lvl="1" rtl="0" algn="r">
              <a:spcBef>
                <a:spcPts val="1200"/>
              </a:spcBef>
              <a:spcAft>
                <a:spcPts val="0"/>
              </a:spcAft>
              <a:buNone/>
              <a:defRPr sz="1900"/>
            </a:lvl2pPr>
            <a:lvl3pPr lvl="2" rtl="0" algn="r">
              <a:spcBef>
                <a:spcPts val="1200"/>
              </a:spcBef>
              <a:spcAft>
                <a:spcPts val="0"/>
              </a:spcAft>
              <a:buNone/>
              <a:defRPr sz="1900"/>
            </a:lvl3pPr>
            <a:lvl4pPr lvl="3" rtl="0" algn="r">
              <a:spcBef>
                <a:spcPts val="1200"/>
              </a:spcBef>
              <a:spcAft>
                <a:spcPts val="0"/>
              </a:spcAft>
              <a:buNone/>
              <a:defRPr sz="1900"/>
            </a:lvl4pPr>
            <a:lvl5pPr lvl="4" rtl="0" algn="r">
              <a:spcBef>
                <a:spcPts val="1200"/>
              </a:spcBef>
              <a:spcAft>
                <a:spcPts val="0"/>
              </a:spcAft>
              <a:buNone/>
              <a:defRPr sz="1900"/>
            </a:lvl5pPr>
            <a:lvl6pPr lvl="5" rtl="0" algn="r">
              <a:spcBef>
                <a:spcPts val="1200"/>
              </a:spcBef>
              <a:spcAft>
                <a:spcPts val="0"/>
              </a:spcAft>
              <a:buNone/>
              <a:defRPr sz="1900"/>
            </a:lvl6pPr>
            <a:lvl7pPr lvl="6" rtl="0" algn="r">
              <a:spcBef>
                <a:spcPts val="1200"/>
              </a:spcBef>
              <a:spcAft>
                <a:spcPts val="0"/>
              </a:spcAft>
              <a:buNone/>
              <a:defRPr sz="1900"/>
            </a:lvl7pPr>
            <a:lvl8pPr lvl="7" rtl="0" algn="r">
              <a:spcBef>
                <a:spcPts val="1200"/>
              </a:spcBef>
              <a:spcAft>
                <a:spcPts val="0"/>
              </a:spcAft>
              <a:buNone/>
              <a:defRPr sz="1900"/>
            </a:lvl8pPr>
            <a:lvl9pPr lvl="8" rtl="0" algn="r">
              <a:spcBef>
                <a:spcPts val="1200"/>
              </a:spcBef>
              <a:spcAft>
                <a:spcPts val="1200"/>
              </a:spcAft>
              <a:buNone/>
              <a:defRPr sz="1900"/>
            </a:lvl9pPr>
          </a:lstStyle>
          <a:p/>
        </p:txBody>
      </p:sp>
      <p:sp>
        <p:nvSpPr>
          <p:cNvPr id="217" name="Google Shape;217;p26"/>
          <p:cNvSpPr txBox="1"/>
          <p:nvPr>
            <p:ph type="ctrTitle"/>
          </p:nvPr>
        </p:nvSpPr>
        <p:spPr>
          <a:xfrm>
            <a:off x="5258850" y="2693409"/>
            <a:ext cx="3092700" cy="5406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400"/>
              <a:buNone/>
              <a:defRPr sz="2400"/>
            </a:lvl1pPr>
            <a:lvl2pPr lvl="1" rtl="0" algn="r">
              <a:spcBef>
                <a:spcPts val="0"/>
              </a:spcBef>
              <a:spcAft>
                <a:spcPts val="0"/>
              </a:spcAft>
              <a:buSzPts val="2400"/>
              <a:buNone/>
              <a:defRPr sz="2400"/>
            </a:lvl2pPr>
            <a:lvl3pPr lvl="2" rtl="0" algn="r">
              <a:spcBef>
                <a:spcPts val="0"/>
              </a:spcBef>
              <a:spcAft>
                <a:spcPts val="0"/>
              </a:spcAft>
              <a:buSzPts val="2400"/>
              <a:buNone/>
              <a:defRPr sz="2400"/>
            </a:lvl3pPr>
            <a:lvl4pPr lvl="3" rtl="0" algn="r">
              <a:spcBef>
                <a:spcPts val="0"/>
              </a:spcBef>
              <a:spcAft>
                <a:spcPts val="0"/>
              </a:spcAft>
              <a:buSzPts val="2400"/>
              <a:buNone/>
              <a:defRPr sz="2400"/>
            </a:lvl4pPr>
            <a:lvl5pPr lvl="4" rtl="0" algn="r">
              <a:spcBef>
                <a:spcPts val="0"/>
              </a:spcBef>
              <a:spcAft>
                <a:spcPts val="0"/>
              </a:spcAft>
              <a:buSzPts val="2400"/>
              <a:buNone/>
              <a:defRPr sz="2400"/>
            </a:lvl5pPr>
            <a:lvl6pPr lvl="5" rtl="0" algn="r">
              <a:spcBef>
                <a:spcPts val="0"/>
              </a:spcBef>
              <a:spcAft>
                <a:spcPts val="0"/>
              </a:spcAft>
              <a:buSzPts val="2400"/>
              <a:buNone/>
              <a:defRPr sz="2400"/>
            </a:lvl6pPr>
            <a:lvl7pPr lvl="6" rtl="0" algn="r">
              <a:spcBef>
                <a:spcPts val="0"/>
              </a:spcBef>
              <a:spcAft>
                <a:spcPts val="0"/>
              </a:spcAft>
              <a:buSzPts val="2400"/>
              <a:buNone/>
              <a:defRPr sz="2400"/>
            </a:lvl7pPr>
            <a:lvl8pPr lvl="7" rtl="0" algn="r">
              <a:spcBef>
                <a:spcPts val="0"/>
              </a:spcBef>
              <a:spcAft>
                <a:spcPts val="0"/>
              </a:spcAft>
              <a:buSzPts val="2400"/>
              <a:buNone/>
              <a:defRPr sz="2400"/>
            </a:lvl8pPr>
            <a:lvl9pPr lvl="8" rtl="0" algn="r">
              <a:spcBef>
                <a:spcPts val="0"/>
              </a:spcBef>
              <a:spcAft>
                <a:spcPts val="0"/>
              </a:spcAft>
              <a:buSzPts val="2400"/>
              <a:buNone/>
              <a:defRPr sz="2400"/>
            </a:lvl9pPr>
          </a:lstStyle>
          <a:p/>
        </p:txBody>
      </p:sp>
      <p:grpSp>
        <p:nvGrpSpPr>
          <p:cNvPr id="218" name="Google Shape;218;p26"/>
          <p:cNvGrpSpPr/>
          <p:nvPr/>
        </p:nvGrpSpPr>
        <p:grpSpPr>
          <a:xfrm>
            <a:off x="384809" y="400959"/>
            <a:ext cx="704583" cy="673910"/>
            <a:chOff x="384809" y="400959"/>
            <a:chExt cx="704583" cy="673910"/>
          </a:xfrm>
        </p:grpSpPr>
        <p:sp>
          <p:nvSpPr>
            <p:cNvPr id="219" name="Google Shape;219;p26"/>
            <p:cNvSpPr/>
            <p:nvPr/>
          </p:nvSpPr>
          <p:spPr>
            <a:xfrm>
              <a:off x="384809" y="400959"/>
              <a:ext cx="296323" cy="179227"/>
            </a:xfrm>
            <a:custGeom>
              <a:rect b="b" l="l" r="r" t="t"/>
              <a:pathLst>
                <a:path extrusionOk="0" h="36935" w="61066">
                  <a:moveTo>
                    <a:pt x="46161" y="0"/>
                  </a:moveTo>
                  <a:cubicBezTo>
                    <a:pt x="44953" y="0"/>
                    <a:pt x="43749" y="450"/>
                    <a:pt x="42658" y="1439"/>
                  </a:cubicBezTo>
                  <a:cubicBezTo>
                    <a:pt x="36803" y="6690"/>
                    <a:pt x="32337" y="13299"/>
                    <a:pt x="29682" y="20692"/>
                  </a:cubicBezTo>
                  <a:cubicBezTo>
                    <a:pt x="23435" y="15924"/>
                    <a:pt x="16615" y="11941"/>
                    <a:pt x="9372" y="8893"/>
                  </a:cubicBezTo>
                  <a:cubicBezTo>
                    <a:pt x="8647" y="8587"/>
                    <a:pt x="7884" y="8445"/>
                    <a:pt x="7132" y="8445"/>
                  </a:cubicBezTo>
                  <a:cubicBezTo>
                    <a:pt x="3441" y="8445"/>
                    <a:pt x="0" y="11848"/>
                    <a:pt x="2432" y="15834"/>
                  </a:cubicBezTo>
                  <a:cubicBezTo>
                    <a:pt x="8165" y="25189"/>
                    <a:pt x="16826" y="32461"/>
                    <a:pt x="27448" y="35117"/>
                  </a:cubicBezTo>
                  <a:cubicBezTo>
                    <a:pt x="28435" y="36218"/>
                    <a:pt x="29787" y="36934"/>
                    <a:pt x="31181" y="36934"/>
                  </a:cubicBezTo>
                  <a:cubicBezTo>
                    <a:pt x="32346" y="36934"/>
                    <a:pt x="33540" y="36433"/>
                    <a:pt x="34570" y="35238"/>
                  </a:cubicBezTo>
                  <a:cubicBezTo>
                    <a:pt x="35023" y="34695"/>
                    <a:pt x="35566" y="34091"/>
                    <a:pt x="36230" y="33427"/>
                  </a:cubicBezTo>
                  <a:lnTo>
                    <a:pt x="36290" y="33367"/>
                  </a:lnTo>
                  <a:cubicBezTo>
                    <a:pt x="43623" y="25732"/>
                    <a:pt x="61066" y="10130"/>
                    <a:pt x="49930" y="1439"/>
                  </a:cubicBezTo>
                  <a:cubicBezTo>
                    <a:pt x="48759" y="518"/>
                    <a:pt x="47458" y="0"/>
                    <a:pt x="461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6"/>
            <p:cNvSpPr/>
            <p:nvPr/>
          </p:nvSpPr>
          <p:spPr>
            <a:xfrm>
              <a:off x="521814" y="945978"/>
              <a:ext cx="150825" cy="128892"/>
            </a:xfrm>
            <a:custGeom>
              <a:rect b="b" l="l" r="r" t="t"/>
              <a:pathLst>
                <a:path extrusionOk="0" h="26562" w="31082">
                  <a:moveTo>
                    <a:pt x="25495" y="0"/>
                  </a:moveTo>
                  <a:cubicBezTo>
                    <a:pt x="24253" y="0"/>
                    <a:pt x="22957" y="438"/>
                    <a:pt x="21817" y="1381"/>
                  </a:cubicBezTo>
                  <a:cubicBezTo>
                    <a:pt x="18860" y="3826"/>
                    <a:pt x="16506" y="6873"/>
                    <a:pt x="14876" y="10344"/>
                  </a:cubicBezTo>
                  <a:cubicBezTo>
                    <a:pt x="13277" y="9046"/>
                    <a:pt x="11768" y="7658"/>
                    <a:pt x="10350" y="6179"/>
                  </a:cubicBezTo>
                  <a:cubicBezTo>
                    <a:pt x="9304" y="5098"/>
                    <a:pt x="8130" y="4644"/>
                    <a:pt x="6999" y="4644"/>
                  </a:cubicBezTo>
                  <a:cubicBezTo>
                    <a:pt x="3269" y="4644"/>
                    <a:pt x="0" y="9582"/>
                    <a:pt x="3288" y="13241"/>
                  </a:cubicBezTo>
                  <a:cubicBezTo>
                    <a:pt x="6547" y="16832"/>
                    <a:pt x="10199" y="20242"/>
                    <a:pt x="14424" y="22626"/>
                  </a:cubicBezTo>
                  <a:cubicBezTo>
                    <a:pt x="14747" y="24912"/>
                    <a:pt x="16696" y="26562"/>
                    <a:pt x="19094" y="26562"/>
                  </a:cubicBezTo>
                  <a:cubicBezTo>
                    <a:pt x="19830" y="26562"/>
                    <a:pt x="20608" y="26406"/>
                    <a:pt x="21395" y="26066"/>
                  </a:cubicBezTo>
                  <a:cubicBezTo>
                    <a:pt x="28426" y="23048"/>
                    <a:pt x="31081" y="11853"/>
                    <a:pt x="30629" y="5033"/>
                  </a:cubicBezTo>
                  <a:cubicBezTo>
                    <a:pt x="30405" y="1878"/>
                    <a:pt x="28067" y="0"/>
                    <a:pt x="25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6"/>
            <p:cNvSpPr/>
            <p:nvPr/>
          </p:nvSpPr>
          <p:spPr>
            <a:xfrm>
              <a:off x="854506" y="441099"/>
              <a:ext cx="234885" cy="196890"/>
            </a:xfrm>
            <a:custGeom>
              <a:rect b="b" l="l" r="r" t="t"/>
              <a:pathLst>
                <a:path extrusionOk="0" h="40575" w="48405">
                  <a:moveTo>
                    <a:pt x="34200" y="1"/>
                  </a:moveTo>
                  <a:cubicBezTo>
                    <a:pt x="31102" y="1"/>
                    <a:pt x="27881" y="1119"/>
                    <a:pt x="25198" y="3246"/>
                  </a:cubicBezTo>
                  <a:cubicBezTo>
                    <a:pt x="22452" y="5419"/>
                    <a:pt x="20309" y="8256"/>
                    <a:pt x="18650" y="11394"/>
                  </a:cubicBezTo>
                  <a:cubicBezTo>
                    <a:pt x="16296" y="8739"/>
                    <a:pt x="13701" y="6355"/>
                    <a:pt x="11105" y="5178"/>
                  </a:cubicBezTo>
                  <a:cubicBezTo>
                    <a:pt x="10071" y="4703"/>
                    <a:pt x="9067" y="4489"/>
                    <a:pt x="8118" y="4489"/>
                  </a:cubicBezTo>
                  <a:cubicBezTo>
                    <a:pt x="4058" y="4489"/>
                    <a:pt x="993" y="8417"/>
                    <a:pt x="724" y="12722"/>
                  </a:cubicBezTo>
                  <a:cubicBezTo>
                    <a:pt x="0" y="24340"/>
                    <a:pt x="10321" y="37679"/>
                    <a:pt x="21365" y="40485"/>
                  </a:cubicBezTo>
                  <a:cubicBezTo>
                    <a:pt x="21620" y="40545"/>
                    <a:pt x="21876" y="40574"/>
                    <a:pt x="22128" y="40574"/>
                  </a:cubicBezTo>
                  <a:cubicBezTo>
                    <a:pt x="23517" y="40574"/>
                    <a:pt x="24799" y="39696"/>
                    <a:pt x="25258" y="38342"/>
                  </a:cubicBezTo>
                  <a:cubicBezTo>
                    <a:pt x="29181" y="36864"/>
                    <a:pt x="33014" y="33424"/>
                    <a:pt x="35700" y="30798"/>
                  </a:cubicBezTo>
                  <a:cubicBezTo>
                    <a:pt x="41735" y="24763"/>
                    <a:pt x="48404" y="16283"/>
                    <a:pt x="44843" y="7290"/>
                  </a:cubicBezTo>
                  <a:cubicBezTo>
                    <a:pt x="42866" y="2321"/>
                    <a:pt x="38661" y="1"/>
                    <a:pt x="3420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5">
    <p:bg>
      <p:bgPr>
        <a:blipFill>
          <a:blip r:embed="rId2">
            <a:alphaModFix/>
          </a:blip>
          <a:stretch>
            <a:fillRect/>
          </a:stretch>
        </a:blipFill>
      </p:bgPr>
    </p:bg>
    <p:spTree>
      <p:nvGrpSpPr>
        <p:cNvPr id="222" name="Shape 222"/>
        <p:cNvGrpSpPr/>
        <p:nvPr/>
      </p:nvGrpSpPr>
      <p:grpSpPr>
        <a:xfrm>
          <a:off x="0" y="0"/>
          <a:ext cx="0" cy="0"/>
          <a:chOff x="0" y="0"/>
          <a:chExt cx="0" cy="0"/>
        </a:xfrm>
      </p:grpSpPr>
      <p:sp>
        <p:nvSpPr>
          <p:cNvPr id="223" name="Google Shape;223;p27"/>
          <p:cNvSpPr/>
          <p:nvPr/>
        </p:nvSpPr>
        <p:spPr>
          <a:xfrm>
            <a:off x="2190395" y="0"/>
            <a:ext cx="6953632" cy="5143520"/>
          </a:xfrm>
          <a:custGeom>
            <a:rect b="b" l="l" r="r" t="t"/>
            <a:pathLst>
              <a:path extrusionOk="0" h="160735" w="217301">
                <a:moveTo>
                  <a:pt x="5489" y="0"/>
                </a:moveTo>
                <a:cubicBezTo>
                  <a:pt x="27980" y="15192"/>
                  <a:pt x="32314" y="27110"/>
                  <a:pt x="31992" y="35254"/>
                </a:cubicBezTo>
                <a:cubicBezTo>
                  <a:pt x="31623" y="45017"/>
                  <a:pt x="24646" y="48184"/>
                  <a:pt x="15073" y="65222"/>
                </a:cubicBezTo>
                <a:cubicBezTo>
                  <a:pt x="10811" y="72818"/>
                  <a:pt x="703" y="90797"/>
                  <a:pt x="393" y="109668"/>
                </a:cubicBezTo>
                <a:cubicBezTo>
                  <a:pt x="0" y="133290"/>
                  <a:pt x="15050" y="151757"/>
                  <a:pt x="23836" y="160734"/>
                </a:cubicBezTo>
                <a:lnTo>
                  <a:pt x="217301" y="160734"/>
                </a:lnTo>
                <a:lnTo>
                  <a:pt x="217301" y="0"/>
                </a:lnTo>
                <a:close/>
              </a:path>
            </a:pathLst>
          </a:custGeom>
          <a:solidFill>
            <a:srgbClr val="FFFFFF"/>
          </a:solidFill>
          <a:ln>
            <a:noFill/>
          </a:ln>
          <a:effectLst>
            <a:outerShdw blurRad="228600" rotWithShape="0" algn="bl">
              <a:schemeClr val="dk2">
                <a:alpha val="28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7"/>
          <p:cNvSpPr txBox="1"/>
          <p:nvPr>
            <p:ph type="ctrTitle"/>
          </p:nvPr>
        </p:nvSpPr>
        <p:spPr>
          <a:xfrm>
            <a:off x="3986627" y="459053"/>
            <a:ext cx="3856200" cy="1191000"/>
          </a:xfrm>
          <a:prstGeom prst="rect">
            <a:avLst/>
          </a:prstGeom>
        </p:spPr>
        <p:txBody>
          <a:bodyPr anchorCtr="0" anchor="ctr" bIns="91425" lIns="91425" spcFirstLastPara="1" rIns="91425" wrap="square" tIns="91425">
            <a:noAutofit/>
          </a:bodyPr>
          <a:lstStyle>
            <a:lvl1pPr lvl="0" rtl="0">
              <a:spcBef>
                <a:spcPts val="0"/>
              </a:spcBef>
              <a:spcAft>
                <a:spcPts val="0"/>
              </a:spcAft>
              <a:buSzPts val="6500"/>
              <a:buNone/>
              <a:defRPr sz="6500"/>
            </a:lvl1pPr>
            <a:lvl2pPr lvl="1" rtl="0">
              <a:spcBef>
                <a:spcPts val="0"/>
              </a:spcBef>
              <a:spcAft>
                <a:spcPts val="0"/>
              </a:spcAft>
              <a:buSzPts val="6500"/>
              <a:buNone/>
              <a:defRPr sz="6500"/>
            </a:lvl2pPr>
            <a:lvl3pPr lvl="2" rtl="0">
              <a:spcBef>
                <a:spcPts val="0"/>
              </a:spcBef>
              <a:spcAft>
                <a:spcPts val="0"/>
              </a:spcAft>
              <a:buSzPts val="6500"/>
              <a:buNone/>
              <a:defRPr sz="6500"/>
            </a:lvl3pPr>
            <a:lvl4pPr lvl="3" rtl="0">
              <a:spcBef>
                <a:spcPts val="0"/>
              </a:spcBef>
              <a:spcAft>
                <a:spcPts val="0"/>
              </a:spcAft>
              <a:buSzPts val="6500"/>
              <a:buNone/>
              <a:defRPr sz="6500"/>
            </a:lvl4pPr>
            <a:lvl5pPr lvl="4" rtl="0">
              <a:spcBef>
                <a:spcPts val="0"/>
              </a:spcBef>
              <a:spcAft>
                <a:spcPts val="0"/>
              </a:spcAft>
              <a:buSzPts val="6500"/>
              <a:buNone/>
              <a:defRPr sz="6500"/>
            </a:lvl5pPr>
            <a:lvl6pPr lvl="5" rtl="0">
              <a:spcBef>
                <a:spcPts val="0"/>
              </a:spcBef>
              <a:spcAft>
                <a:spcPts val="0"/>
              </a:spcAft>
              <a:buSzPts val="6500"/>
              <a:buNone/>
              <a:defRPr sz="6500"/>
            </a:lvl6pPr>
            <a:lvl7pPr lvl="6" rtl="0">
              <a:spcBef>
                <a:spcPts val="0"/>
              </a:spcBef>
              <a:spcAft>
                <a:spcPts val="0"/>
              </a:spcAft>
              <a:buSzPts val="6500"/>
              <a:buNone/>
              <a:defRPr sz="6500"/>
            </a:lvl7pPr>
            <a:lvl8pPr lvl="7" rtl="0">
              <a:spcBef>
                <a:spcPts val="0"/>
              </a:spcBef>
              <a:spcAft>
                <a:spcPts val="0"/>
              </a:spcAft>
              <a:buSzPts val="6500"/>
              <a:buNone/>
              <a:defRPr sz="6500"/>
            </a:lvl8pPr>
            <a:lvl9pPr lvl="8" rtl="0">
              <a:spcBef>
                <a:spcPts val="0"/>
              </a:spcBef>
              <a:spcAft>
                <a:spcPts val="0"/>
              </a:spcAft>
              <a:buSzPts val="6500"/>
              <a:buNone/>
              <a:defRPr sz="6500"/>
            </a:lvl9pPr>
          </a:lstStyle>
          <a:p/>
        </p:txBody>
      </p:sp>
      <p:sp>
        <p:nvSpPr>
          <p:cNvPr id="225" name="Google Shape;225;p27"/>
          <p:cNvSpPr txBox="1"/>
          <p:nvPr/>
        </p:nvSpPr>
        <p:spPr>
          <a:xfrm>
            <a:off x="3440477" y="3364193"/>
            <a:ext cx="4948500" cy="70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3"/>
                </a:solidFill>
                <a:latin typeface="Mukta"/>
                <a:ea typeface="Mukta"/>
                <a:cs typeface="Mukta"/>
                <a:sym typeface="Mukta"/>
              </a:rPr>
              <a:t>CREDITS: This presentation template was created</a:t>
            </a:r>
            <a:r>
              <a:rPr b="1" lang="en">
                <a:solidFill>
                  <a:schemeClr val="accent3"/>
                </a:solidFill>
                <a:latin typeface="Mukta"/>
                <a:ea typeface="Mukta"/>
                <a:cs typeface="Mukta"/>
                <a:sym typeface="Mukta"/>
              </a:rPr>
              <a:t> </a:t>
            </a:r>
            <a:r>
              <a:rPr b="1" lang="en">
                <a:solidFill>
                  <a:schemeClr val="accent3"/>
                </a:solidFill>
                <a:uFill>
                  <a:noFill/>
                </a:uFill>
                <a:latin typeface="Mukta"/>
                <a:ea typeface="Mukta"/>
                <a:cs typeface="Mukta"/>
                <a:sym typeface="Mukta"/>
                <a:hlinkClick r:id="rId3">
                  <a:extLst>
                    <a:ext uri="{A12FA001-AC4F-418D-AE19-62706E023703}">
                      <ahyp:hlinkClr val="tx"/>
                    </a:ext>
                  </a:extLst>
                </a:hlinkClick>
              </a:rPr>
              <a:t>by Slidesgo,</a:t>
            </a:r>
            <a:r>
              <a:rPr b="1" lang="en">
                <a:solidFill>
                  <a:schemeClr val="accent3"/>
                </a:solidFill>
                <a:latin typeface="Mukta"/>
                <a:ea typeface="Mukta"/>
                <a:cs typeface="Mukta"/>
                <a:sym typeface="Mukta"/>
              </a:rPr>
              <a:t> </a:t>
            </a:r>
            <a:r>
              <a:rPr lang="en">
                <a:solidFill>
                  <a:schemeClr val="accent3"/>
                </a:solidFill>
                <a:latin typeface="Mukta"/>
                <a:ea typeface="Mukta"/>
                <a:cs typeface="Mukta"/>
                <a:sym typeface="Mukta"/>
              </a:rPr>
              <a:t>including icons</a:t>
            </a:r>
            <a:r>
              <a:rPr b="1" lang="en">
                <a:solidFill>
                  <a:schemeClr val="accent3"/>
                </a:solidFill>
                <a:latin typeface="Mukta"/>
                <a:ea typeface="Mukta"/>
                <a:cs typeface="Mukta"/>
                <a:sym typeface="Mukta"/>
              </a:rPr>
              <a:t> </a:t>
            </a:r>
            <a:r>
              <a:rPr b="1" lang="en">
                <a:solidFill>
                  <a:schemeClr val="accent3"/>
                </a:solidFill>
                <a:uFill>
                  <a:noFill/>
                </a:uFill>
                <a:latin typeface="Mukta"/>
                <a:ea typeface="Mukta"/>
                <a:cs typeface="Mukta"/>
                <a:sym typeface="Mukta"/>
                <a:hlinkClick r:id="rId4">
                  <a:extLst>
                    <a:ext uri="{A12FA001-AC4F-418D-AE19-62706E023703}">
                      <ahyp:hlinkClr val="tx"/>
                    </a:ext>
                  </a:extLst>
                </a:hlinkClick>
              </a:rPr>
              <a:t>by Flaticon,</a:t>
            </a:r>
            <a:r>
              <a:rPr b="1" lang="en">
                <a:solidFill>
                  <a:schemeClr val="accent3"/>
                </a:solidFill>
                <a:latin typeface="Mukta"/>
                <a:ea typeface="Mukta"/>
                <a:cs typeface="Mukta"/>
                <a:sym typeface="Mukta"/>
              </a:rPr>
              <a:t> </a:t>
            </a:r>
            <a:r>
              <a:rPr lang="en">
                <a:solidFill>
                  <a:schemeClr val="accent3"/>
                </a:solidFill>
                <a:latin typeface="Mukta"/>
                <a:ea typeface="Mukta"/>
                <a:cs typeface="Mukta"/>
                <a:sym typeface="Mukta"/>
              </a:rPr>
              <a:t>infographics &amp; images </a:t>
            </a:r>
            <a:r>
              <a:rPr b="1" lang="en">
                <a:solidFill>
                  <a:schemeClr val="accent3"/>
                </a:solidFill>
                <a:uFill>
                  <a:noFill/>
                </a:uFill>
                <a:latin typeface="Mukta"/>
                <a:ea typeface="Mukta"/>
                <a:cs typeface="Mukta"/>
                <a:sym typeface="Mukta"/>
                <a:hlinkClick r:id="rId5">
                  <a:extLst>
                    <a:ext uri="{A12FA001-AC4F-418D-AE19-62706E023703}">
                      <ahyp:hlinkClr val="tx"/>
                    </a:ext>
                  </a:extLst>
                </a:hlinkClick>
              </a:rPr>
              <a:t>by Freepik</a:t>
            </a:r>
            <a:r>
              <a:rPr b="1" lang="en">
                <a:solidFill>
                  <a:schemeClr val="accent3"/>
                </a:solidFill>
                <a:latin typeface="Mukta"/>
                <a:ea typeface="Mukta"/>
                <a:cs typeface="Mukta"/>
                <a:sym typeface="Mukta"/>
              </a:rPr>
              <a:t> </a:t>
            </a:r>
            <a:endParaRPr b="1">
              <a:solidFill>
                <a:schemeClr val="accent3"/>
              </a:solidFill>
              <a:latin typeface="Mukta"/>
              <a:ea typeface="Mukta"/>
              <a:cs typeface="Mukta"/>
              <a:sym typeface="Mukta"/>
            </a:endParaRPr>
          </a:p>
        </p:txBody>
      </p:sp>
      <p:sp>
        <p:nvSpPr>
          <p:cNvPr id="226" name="Google Shape;226;p27"/>
          <p:cNvSpPr txBox="1"/>
          <p:nvPr>
            <p:ph idx="1" type="subTitle"/>
          </p:nvPr>
        </p:nvSpPr>
        <p:spPr>
          <a:xfrm>
            <a:off x="3440477" y="2144875"/>
            <a:ext cx="4948500" cy="1277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5">
    <p:bg>
      <p:bgPr>
        <a:blipFill>
          <a:blip r:embed="rId2">
            <a:alphaModFix/>
          </a:blip>
          <a:stretch>
            <a:fillRect/>
          </a:stretch>
        </a:blipFill>
      </p:bgPr>
    </p:bg>
    <p:spTree>
      <p:nvGrpSpPr>
        <p:cNvPr id="227" name="Shape 227"/>
        <p:cNvGrpSpPr/>
        <p:nvPr/>
      </p:nvGrpSpPr>
      <p:grpSpPr>
        <a:xfrm>
          <a:off x="0" y="0"/>
          <a:ext cx="0" cy="0"/>
          <a:chOff x="0" y="0"/>
          <a:chExt cx="0" cy="0"/>
        </a:xfrm>
      </p:grpSpPr>
      <p:sp>
        <p:nvSpPr>
          <p:cNvPr id="228" name="Google Shape;228;p28"/>
          <p:cNvSpPr/>
          <p:nvPr/>
        </p:nvSpPr>
        <p:spPr>
          <a:xfrm flipH="1" rot="-5400000">
            <a:off x="-1235613" y="141994"/>
            <a:ext cx="5648200" cy="4788162"/>
          </a:xfrm>
          <a:custGeom>
            <a:rect b="b" l="l" r="r" t="t"/>
            <a:pathLst>
              <a:path extrusionOk="0" h="135049" w="234828">
                <a:moveTo>
                  <a:pt x="108339" y="1"/>
                </a:moveTo>
                <a:cubicBezTo>
                  <a:pt x="97217" y="1"/>
                  <a:pt x="86160" y="1334"/>
                  <a:pt x="75557" y="4247"/>
                </a:cubicBezTo>
                <a:cubicBezTo>
                  <a:pt x="69449" y="5926"/>
                  <a:pt x="15419" y="21582"/>
                  <a:pt x="5548" y="63778"/>
                </a:cubicBezTo>
                <a:cubicBezTo>
                  <a:pt x="4739" y="67231"/>
                  <a:pt x="0" y="88948"/>
                  <a:pt x="12264" y="107795"/>
                </a:cubicBezTo>
                <a:cubicBezTo>
                  <a:pt x="29953" y="135037"/>
                  <a:pt x="69285" y="135049"/>
                  <a:pt x="76800" y="135049"/>
                </a:cubicBezTo>
                <a:cubicBezTo>
                  <a:pt x="76806" y="135049"/>
                  <a:pt x="76813" y="135049"/>
                  <a:pt x="76819" y="135049"/>
                </a:cubicBezTo>
                <a:cubicBezTo>
                  <a:pt x="109735" y="135038"/>
                  <a:pt x="119413" y="118581"/>
                  <a:pt x="143909" y="118581"/>
                </a:cubicBezTo>
                <a:cubicBezTo>
                  <a:pt x="146818" y="118581"/>
                  <a:pt x="149937" y="118813"/>
                  <a:pt x="153329" y="119332"/>
                </a:cubicBezTo>
                <a:cubicBezTo>
                  <a:pt x="173925" y="122491"/>
                  <a:pt x="180199" y="132491"/>
                  <a:pt x="191878" y="132491"/>
                </a:cubicBezTo>
                <a:cubicBezTo>
                  <a:pt x="193452" y="132491"/>
                  <a:pt x="195123" y="132310"/>
                  <a:pt x="196941" y="131905"/>
                </a:cubicBezTo>
                <a:cubicBezTo>
                  <a:pt x="217063" y="127429"/>
                  <a:pt x="234827" y="100104"/>
                  <a:pt x="233005" y="77410"/>
                </a:cubicBezTo>
                <a:cubicBezTo>
                  <a:pt x="229823" y="38549"/>
                  <a:pt x="168140" y="1"/>
                  <a:pt x="108339" y="1"/>
                </a:cubicBezTo>
                <a:close/>
              </a:path>
            </a:pathLst>
          </a:custGeom>
          <a:solidFill>
            <a:srgbClr val="FFFFFF"/>
          </a:solidFill>
          <a:ln>
            <a:noFill/>
          </a:ln>
          <a:effectLst>
            <a:outerShdw blurRad="228600" rotWithShape="0" algn="bl">
              <a:schemeClr val="dk2">
                <a:alpha val="24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8"/>
          <p:cNvSpPr/>
          <p:nvPr/>
        </p:nvSpPr>
        <p:spPr>
          <a:xfrm flipH="1">
            <a:off x="150" y="0"/>
            <a:ext cx="1959900" cy="520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8"/>
          <p:cNvSpPr/>
          <p:nvPr/>
        </p:nvSpPr>
        <p:spPr>
          <a:xfrm flipH="1" rot="5400000">
            <a:off x="4731412" y="208119"/>
            <a:ext cx="5648200" cy="4788162"/>
          </a:xfrm>
          <a:custGeom>
            <a:rect b="b" l="l" r="r" t="t"/>
            <a:pathLst>
              <a:path extrusionOk="0" h="135049" w="234828">
                <a:moveTo>
                  <a:pt x="108339" y="1"/>
                </a:moveTo>
                <a:cubicBezTo>
                  <a:pt x="97217" y="1"/>
                  <a:pt x="86160" y="1334"/>
                  <a:pt x="75557" y="4247"/>
                </a:cubicBezTo>
                <a:cubicBezTo>
                  <a:pt x="69449" y="5926"/>
                  <a:pt x="15419" y="21582"/>
                  <a:pt x="5548" y="63778"/>
                </a:cubicBezTo>
                <a:cubicBezTo>
                  <a:pt x="4739" y="67231"/>
                  <a:pt x="0" y="88948"/>
                  <a:pt x="12264" y="107795"/>
                </a:cubicBezTo>
                <a:cubicBezTo>
                  <a:pt x="29953" y="135037"/>
                  <a:pt x="69285" y="135049"/>
                  <a:pt x="76800" y="135049"/>
                </a:cubicBezTo>
                <a:cubicBezTo>
                  <a:pt x="76806" y="135049"/>
                  <a:pt x="76813" y="135049"/>
                  <a:pt x="76819" y="135049"/>
                </a:cubicBezTo>
                <a:cubicBezTo>
                  <a:pt x="109735" y="135038"/>
                  <a:pt x="119413" y="118581"/>
                  <a:pt x="143909" y="118581"/>
                </a:cubicBezTo>
                <a:cubicBezTo>
                  <a:pt x="146818" y="118581"/>
                  <a:pt x="149937" y="118813"/>
                  <a:pt x="153329" y="119332"/>
                </a:cubicBezTo>
                <a:cubicBezTo>
                  <a:pt x="173925" y="122491"/>
                  <a:pt x="180199" y="132491"/>
                  <a:pt x="191878" y="132491"/>
                </a:cubicBezTo>
                <a:cubicBezTo>
                  <a:pt x="193452" y="132491"/>
                  <a:pt x="195123" y="132310"/>
                  <a:pt x="196941" y="131905"/>
                </a:cubicBezTo>
                <a:cubicBezTo>
                  <a:pt x="217063" y="127429"/>
                  <a:pt x="234827" y="100104"/>
                  <a:pt x="233005" y="77410"/>
                </a:cubicBezTo>
                <a:cubicBezTo>
                  <a:pt x="229823" y="38549"/>
                  <a:pt x="168140" y="1"/>
                  <a:pt x="108339" y="1"/>
                </a:cubicBezTo>
                <a:close/>
              </a:path>
            </a:pathLst>
          </a:custGeom>
          <a:solidFill>
            <a:srgbClr val="FFFFFF"/>
          </a:solidFill>
          <a:ln>
            <a:noFill/>
          </a:ln>
          <a:effectLst>
            <a:outerShdw blurRad="228600" rotWithShape="0" algn="bl">
              <a:schemeClr val="dk2">
                <a:alpha val="24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8"/>
          <p:cNvSpPr/>
          <p:nvPr/>
        </p:nvSpPr>
        <p:spPr>
          <a:xfrm flipH="1" rot="10800000">
            <a:off x="7952162" y="-66125"/>
            <a:ext cx="1959900" cy="5204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6">
    <p:bg>
      <p:bgPr>
        <a:blipFill>
          <a:blip r:embed="rId2">
            <a:alphaModFix/>
          </a:blip>
          <a:stretch>
            <a:fillRect/>
          </a:stretch>
        </a:blipFill>
      </p:bgPr>
    </p:bg>
    <p:spTree>
      <p:nvGrpSpPr>
        <p:cNvPr id="232" name="Shape 232"/>
        <p:cNvGrpSpPr/>
        <p:nvPr/>
      </p:nvGrpSpPr>
      <p:grpSpPr>
        <a:xfrm>
          <a:off x="0" y="0"/>
          <a:ext cx="0" cy="0"/>
          <a:chOff x="0" y="0"/>
          <a:chExt cx="0" cy="0"/>
        </a:xfrm>
      </p:grpSpPr>
      <p:sp>
        <p:nvSpPr>
          <p:cNvPr id="233" name="Google Shape;233;p29"/>
          <p:cNvSpPr/>
          <p:nvPr/>
        </p:nvSpPr>
        <p:spPr>
          <a:xfrm flipH="1">
            <a:off x="-195961" y="-1821660"/>
            <a:ext cx="9746536" cy="4102113"/>
          </a:xfrm>
          <a:custGeom>
            <a:rect b="b" l="l" r="r" t="t"/>
            <a:pathLst>
              <a:path extrusionOk="0" h="135049" w="234828">
                <a:moveTo>
                  <a:pt x="108339" y="1"/>
                </a:moveTo>
                <a:cubicBezTo>
                  <a:pt x="97217" y="1"/>
                  <a:pt x="86160" y="1334"/>
                  <a:pt x="75557" y="4247"/>
                </a:cubicBezTo>
                <a:cubicBezTo>
                  <a:pt x="69449" y="5926"/>
                  <a:pt x="15419" y="21582"/>
                  <a:pt x="5548" y="63778"/>
                </a:cubicBezTo>
                <a:cubicBezTo>
                  <a:pt x="4739" y="67231"/>
                  <a:pt x="0" y="88948"/>
                  <a:pt x="12264" y="107795"/>
                </a:cubicBezTo>
                <a:cubicBezTo>
                  <a:pt x="29953" y="135037"/>
                  <a:pt x="69285" y="135049"/>
                  <a:pt x="76800" y="135049"/>
                </a:cubicBezTo>
                <a:cubicBezTo>
                  <a:pt x="76806" y="135049"/>
                  <a:pt x="76813" y="135049"/>
                  <a:pt x="76819" y="135049"/>
                </a:cubicBezTo>
                <a:cubicBezTo>
                  <a:pt x="109735" y="135038"/>
                  <a:pt x="119413" y="118581"/>
                  <a:pt x="143909" y="118581"/>
                </a:cubicBezTo>
                <a:cubicBezTo>
                  <a:pt x="146818" y="118581"/>
                  <a:pt x="149937" y="118813"/>
                  <a:pt x="153329" y="119332"/>
                </a:cubicBezTo>
                <a:cubicBezTo>
                  <a:pt x="173925" y="122491"/>
                  <a:pt x="180199" y="132491"/>
                  <a:pt x="191878" y="132491"/>
                </a:cubicBezTo>
                <a:cubicBezTo>
                  <a:pt x="193452" y="132491"/>
                  <a:pt x="195123" y="132310"/>
                  <a:pt x="196941" y="131905"/>
                </a:cubicBezTo>
                <a:cubicBezTo>
                  <a:pt x="217063" y="127429"/>
                  <a:pt x="234827" y="100104"/>
                  <a:pt x="233005" y="77410"/>
                </a:cubicBezTo>
                <a:cubicBezTo>
                  <a:pt x="229823" y="38549"/>
                  <a:pt x="168140" y="1"/>
                  <a:pt x="108339" y="1"/>
                </a:cubicBezTo>
                <a:close/>
              </a:path>
            </a:pathLst>
          </a:custGeom>
          <a:solidFill>
            <a:srgbClr val="FFFFFF"/>
          </a:solidFill>
          <a:ln>
            <a:noFill/>
          </a:ln>
          <a:effectLst>
            <a:outerShdw blurRad="214313" rotWithShape="0" algn="bl">
              <a:schemeClr val="dk2">
                <a:alpha val="2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9"/>
          <p:cNvSpPr/>
          <p:nvPr/>
        </p:nvSpPr>
        <p:spPr>
          <a:xfrm flipH="1" rot="10800000">
            <a:off x="-301275" y="2863047"/>
            <a:ext cx="9746536" cy="4102113"/>
          </a:xfrm>
          <a:custGeom>
            <a:rect b="b" l="l" r="r" t="t"/>
            <a:pathLst>
              <a:path extrusionOk="0" h="135049" w="234828">
                <a:moveTo>
                  <a:pt x="108339" y="1"/>
                </a:moveTo>
                <a:cubicBezTo>
                  <a:pt x="97217" y="1"/>
                  <a:pt x="86160" y="1334"/>
                  <a:pt x="75557" y="4247"/>
                </a:cubicBezTo>
                <a:cubicBezTo>
                  <a:pt x="69449" y="5926"/>
                  <a:pt x="15419" y="21582"/>
                  <a:pt x="5548" y="63778"/>
                </a:cubicBezTo>
                <a:cubicBezTo>
                  <a:pt x="4739" y="67231"/>
                  <a:pt x="0" y="88948"/>
                  <a:pt x="12264" y="107795"/>
                </a:cubicBezTo>
                <a:cubicBezTo>
                  <a:pt x="29953" y="135037"/>
                  <a:pt x="69285" y="135049"/>
                  <a:pt x="76800" y="135049"/>
                </a:cubicBezTo>
                <a:cubicBezTo>
                  <a:pt x="76806" y="135049"/>
                  <a:pt x="76813" y="135049"/>
                  <a:pt x="76819" y="135049"/>
                </a:cubicBezTo>
                <a:cubicBezTo>
                  <a:pt x="109735" y="135038"/>
                  <a:pt x="119413" y="118581"/>
                  <a:pt x="143909" y="118581"/>
                </a:cubicBezTo>
                <a:cubicBezTo>
                  <a:pt x="146818" y="118581"/>
                  <a:pt x="149937" y="118813"/>
                  <a:pt x="153329" y="119332"/>
                </a:cubicBezTo>
                <a:cubicBezTo>
                  <a:pt x="173925" y="122491"/>
                  <a:pt x="180199" y="132491"/>
                  <a:pt x="191878" y="132491"/>
                </a:cubicBezTo>
                <a:cubicBezTo>
                  <a:pt x="193452" y="132491"/>
                  <a:pt x="195123" y="132310"/>
                  <a:pt x="196941" y="131905"/>
                </a:cubicBezTo>
                <a:cubicBezTo>
                  <a:pt x="217063" y="127429"/>
                  <a:pt x="234827" y="100104"/>
                  <a:pt x="233005" y="77410"/>
                </a:cubicBezTo>
                <a:cubicBezTo>
                  <a:pt x="229823" y="38549"/>
                  <a:pt x="168140" y="1"/>
                  <a:pt x="108339" y="1"/>
                </a:cubicBezTo>
                <a:close/>
              </a:path>
            </a:pathLst>
          </a:custGeom>
          <a:solidFill>
            <a:srgbClr val="FFFFFF"/>
          </a:solidFill>
          <a:ln>
            <a:noFill/>
          </a:ln>
          <a:effectLst>
            <a:outerShdw blurRad="214313" rotWithShape="0" algn="bl">
              <a:schemeClr val="dk2">
                <a:alpha val="2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9"/>
          <p:cNvSpPr/>
          <p:nvPr/>
        </p:nvSpPr>
        <p:spPr>
          <a:xfrm>
            <a:off x="-142475" y="-194300"/>
            <a:ext cx="980100" cy="683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0" name="Google Shape;20;p4"/>
          <p:cNvSpPr txBox="1"/>
          <p:nvPr>
            <p:ph idx="1" type="body"/>
          </p:nvPr>
        </p:nvSpPr>
        <p:spPr>
          <a:xfrm>
            <a:off x="706850" y="1152475"/>
            <a:ext cx="7709400" cy="3416400"/>
          </a:xfrm>
          <a:prstGeom prst="rect">
            <a:avLst/>
          </a:prstGeom>
        </p:spPr>
        <p:txBody>
          <a:bodyPr anchorCtr="0" anchor="t" bIns="91425" lIns="91425" spcFirstLastPara="1" rIns="91425" wrap="square" tIns="91425">
            <a:noAutofit/>
          </a:bodyPr>
          <a:lstStyle>
            <a:lvl1pPr indent="-304800" lvl="0" marL="457200">
              <a:lnSpc>
                <a:spcPct val="100000"/>
              </a:lnSpc>
              <a:spcBef>
                <a:spcPts val="0"/>
              </a:spcBef>
              <a:spcAft>
                <a:spcPts val="0"/>
              </a:spcAft>
              <a:buClr>
                <a:srgbClr val="434343"/>
              </a:buClr>
              <a:buSzPts val="1200"/>
              <a:buAutoNum type="arabicPeriod"/>
              <a:defRPr sz="1200"/>
            </a:lvl1pPr>
            <a:lvl2pPr indent="-304800" lvl="1" marL="914400">
              <a:spcBef>
                <a:spcPts val="0"/>
              </a:spcBef>
              <a:spcAft>
                <a:spcPts val="0"/>
              </a:spcAft>
              <a:buClr>
                <a:srgbClr val="434343"/>
              </a:buClr>
              <a:buSzPts val="1200"/>
              <a:buFont typeface="Roboto Condensed Light"/>
              <a:buAutoNum type="alphaLcPeriod"/>
              <a:defRPr sz="1600"/>
            </a:lvl2pPr>
            <a:lvl3pPr indent="-304800" lvl="2" marL="1371600">
              <a:spcBef>
                <a:spcPts val="0"/>
              </a:spcBef>
              <a:spcAft>
                <a:spcPts val="0"/>
              </a:spcAft>
              <a:buClr>
                <a:srgbClr val="434343"/>
              </a:buClr>
              <a:buSzPts val="1200"/>
              <a:buFont typeface="Roboto Condensed Light"/>
              <a:buAutoNum type="romanLcPeriod"/>
              <a:defRPr sz="1600"/>
            </a:lvl3pPr>
            <a:lvl4pPr indent="-304800" lvl="3" marL="1828800">
              <a:spcBef>
                <a:spcPts val="0"/>
              </a:spcBef>
              <a:spcAft>
                <a:spcPts val="0"/>
              </a:spcAft>
              <a:buClr>
                <a:srgbClr val="434343"/>
              </a:buClr>
              <a:buSzPts val="1200"/>
              <a:buFont typeface="Roboto Condensed Light"/>
              <a:buAutoNum type="arabicPeriod"/>
              <a:defRPr sz="1600"/>
            </a:lvl4pPr>
            <a:lvl5pPr indent="-304800" lvl="4" marL="2286000">
              <a:spcBef>
                <a:spcPts val="0"/>
              </a:spcBef>
              <a:spcAft>
                <a:spcPts val="0"/>
              </a:spcAft>
              <a:buClr>
                <a:srgbClr val="434343"/>
              </a:buClr>
              <a:buSzPts val="1200"/>
              <a:buFont typeface="Roboto Condensed Light"/>
              <a:buAutoNum type="alphaLcPeriod"/>
              <a:defRPr sz="1600"/>
            </a:lvl5pPr>
            <a:lvl6pPr indent="-304800" lvl="5" marL="2743200">
              <a:spcBef>
                <a:spcPts val="0"/>
              </a:spcBef>
              <a:spcAft>
                <a:spcPts val="0"/>
              </a:spcAft>
              <a:buClr>
                <a:srgbClr val="434343"/>
              </a:buClr>
              <a:buSzPts val="1200"/>
              <a:buFont typeface="Roboto Condensed Light"/>
              <a:buAutoNum type="romanLcPeriod"/>
              <a:defRPr sz="1600"/>
            </a:lvl6pPr>
            <a:lvl7pPr indent="-304800" lvl="6" marL="3200400">
              <a:spcBef>
                <a:spcPts val="0"/>
              </a:spcBef>
              <a:spcAft>
                <a:spcPts val="0"/>
              </a:spcAft>
              <a:buClr>
                <a:srgbClr val="434343"/>
              </a:buClr>
              <a:buSzPts val="1200"/>
              <a:buFont typeface="Roboto Condensed Light"/>
              <a:buAutoNum type="arabicPeriod"/>
              <a:defRPr sz="1600"/>
            </a:lvl7pPr>
            <a:lvl8pPr indent="-304800" lvl="7" marL="3657600">
              <a:spcBef>
                <a:spcPts val="0"/>
              </a:spcBef>
              <a:spcAft>
                <a:spcPts val="0"/>
              </a:spcAft>
              <a:buClr>
                <a:srgbClr val="434343"/>
              </a:buClr>
              <a:buSzPts val="1200"/>
              <a:buFont typeface="Roboto Condensed Light"/>
              <a:buAutoNum type="alphaLcPeriod"/>
              <a:defRPr sz="1600"/>
            </a:lvl8pPr>
            <a:lvl9pPr indent="-304800" lvl="8" marL="4114800">
              <a:spcBef>
                <a:spcPts val="0"/>
              </a:spcBef>
              <a:spcAft>
                <a:spcPts val="0"/>
              </a:spcAft>
              <a:buClr>
                <a:srgbClr val="434343"/>
              </a:buClr>
              <a:buSzPts val="1200"/>
              <a:buFont typeface="Roboto Condensed Light"/>
              <a:buAutoNum type="romanLcPeriod"/>
              <a:defRPr sz="16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5"/>
          <p:cNvSpPr/>
          <p:nvPr/>
        </p:nvSpPr>
        <p:spPr>
          <a:xfrm flipH="1">
            <a:off x="-77579" y="0"/>
            <a:ext cx="6260795" cy="5143520"/>
          </a:xfrm>
          <a:custGeom>
            <a:rect b="b" l="l" r="r" t="t"/>
            <a:pathLst>
              <a:path extrusionOk="0" h="160735" w="220742">
                <a:moveTo>
                  <a:pt x="37267" y="0"/>
                </a:moveTo>
                <a:cubicBezTo>
                  <a:pt x="11454" y="13954"/>
                  <a:pt x="5334" y="27301"/>
                  <a:pt x="4036" y="36278"/>
                </a:cubicBezTo>
                <a:cubicBezTo>
                  <a:pt x="0" y="64258"/>
                  <a:pt x="38041" y="83201"/>
                  <a:pt x="30540" y="110073"/>
                </a:cubicBezTo>
                <a:cubicBezTo>
                  <a:pt x="26527" y="124503"/>
                  <a:pt x="12466" y="130159"/>
                  <a:pt x="14633" y="143506"/>
                </a:cubicBezTo>
                <a:cubicBezTo>
                  <a:pt x="15966" y="151685"/>
                  <a:pt x="22491" y="157400"/>
                  <a:pt x="27277" y="160734"/>
                </a:cubicBezTo>
                <a:lnTo>
                  <a:pt x="220742" y="160734"/>
                </a:lnTo>
                <a:lnTo>
                  <a:pt x="220742" y="0"/>
                </a:lnTo>
                <a:close/>
              </a:path>
            </a:pathLst>
          </a:custGeom>
          <a:solidFill>
            <a:srgbClr val="FFFFFF"/>
          </a:solidFill>
          <a:ln>
            <a:noFill/>
          </a:ln>
          <a:effectLst>
            <a:outerShdw blurRad="200025" rotWithShape="0" algn="bl">
              <a:schemeClr val="dk2">
                <a:alpha val="28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5"/>
          <p:cNvSpPr/>
          <p:nvPr/>
        </p:nvSpPr>
        <p:spPr>
          <a:xfrm flipH="1" rot="10799079">
            <a:off x="6297800" y="1619379"/>
            <a:ext cx="2641324" cy="2057140"/>
          </a:xfrm>
          <a:custGeom>
            <a:rect b="b" l="l" r="r" t="t"/>
            <a:pathLst>
              <a:path extrusionOk="0" h="153061" w="283176">
                <a:moveTo>
                  <a:pt x="168404" y="0"/>
                </a:moveTo>
                <a:cubicBezTo>
                  <a:pt x="157709" y="0"/>
                  <a:pt x="146666" y="1269"/>
                  <a:pt x="137470" y="1958"/>
                </a:cubicBezTo>
                <a:cubicBezTo>
                  <a:pt x="99769" y="4776"/>
                  <a:pt x="61970" y="14736"/>
                  <a:pt x="30657" y="36550"/>
                </a:cubicBezTo>
                <a:cubicBezTo>
                  <a:pt x="16422" y="46461"/>
                  <a:pt x="2915" y="60284"/>
                  <a:pt x="1336" y="77580"/>
                </a:cubicBezTo>
                <a:cubicBezTo>
                  <a:pt x="0" y="92204"/>
                  <a:pt x="7774" y="106560"/>
                  <a:pt x="18778" y="116301"/>
                </a:cubicBezTo>
                <a:cubicBezTo>
                  <a:pt x="29807" y="126043"/>
                  <a:pt x="43726" y="131800"/>
                  <a:pt x="57670" y="136415"/>
                </a:cubicBezTo>
                <a:cubicBezTo>
                  <a:pt x="91058" y="147472"/>
                  <a:pt x="125903" y="153060"/>
                  <a:pt x="160873" y="153060"/>
                </a:cubicBezTo>
                <a:cubicBezTo>
                  <a:pt x="176382" y="153060"/>
                  <a:pt x="191917" y="151961"/>
                  <a:pt x="207359" y="149752"/>
                </a:cubicBezTo>
                <a:cubicBezTo>
                  <a:pt x="222226" y="147614"/>
                  <a:pt x="237360" y="144286"/>
                  <a:pt x="249871" y="135929"/>
                </a:cubicBezTo>
                <a:cubicBezTo>
                  <a:pt x="275062" y="119095"/>
                  <a:pt x="283175" y="80398"/>
                  <a:pt x="265102" y="56057"/>
                </a:cubicBezTo>
                <a:cubicBezTo>
                  <a:pt x="255968" y="43789"/>
                  <a:pt x="242097" y="36137"/>
                  <a:pt x="229125" y="28024"/>
                </a:cubicBezTo>
                <a:cubicBezTo>
                  <a:pt x="217003" y="20420"/>
                  <a:pt x="204881" y="7643"/>
                  <a:pt x="191278" y="3027"/>
                </a:cubicBezTo>
                <a:cubicBezTo>
                  <a:pt x="184502" y="737"/>
                  <a:pt x="176554" y="0"/>
                  <a:pt x="168404" y="0"/>
                </a:cubicBezTo>
                <a:close/>
              </a:path>
            </a:pathLst>
          </a:custGeom>
          <a:solidFill>
            <a:schemeClr val="lt1"/>
          </a:solidFill>
          <a:ln>
            <a:noFill/>
          </a:ln>
          <a:effectLst>
            <a:outerShdw blurRad="228600" rotWithShape="0" algn="bl">
              <a:schemeClr val="dk2">
                <a:alpha val="3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5"/>
          <p:cNvSpPr txBox="1"/>
          <p:nvPr>
            <p:ph type="title"/>
          </p:nvPr>
        </p:nvSpPr>
        <p:spPr>
          <a:xfrm flipH="1">
            <a:off x="6451650" y="2091300"/>
            <a:ext cx="2333700" cy="9609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5" name="Google Shape;25;p5"/>
          <p:cNvSpPr txBox="1"/>
          <p:nvPr>
            <p:ph idx="2" type="title"/>
          </p:nvPr>
        </p:nvSpPr>
        <p:spPr>
          <a:xfrm flipH="1">
            <a:off x="480801" y="818456"/>
            <a:ext cx="2180400" cy="570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400"/>
              <a:buNone/>
              <a:defRPr sz="2400"/>
            </a:lvl1pPr>
            <a:lvl2pPr lvl="1" rtl="0" algn="r">
              <a:lnSpc>
                <a:spcPct val="100000"/>
              </a:lnSpc>
              <a:spcBef>
                <a:spcPts val="0"/>
              </a:spcBef>
              <a:spcAft>
                <a:spcPts val="0"/>
              </a:spcAft>
              <a:buSzPts val="2400"/>
              <a:buNone/>
              <a:defRPr sz="2400"/>
            </a:lvl2pPr>
            <a:lvl3pPr lvl="2" rtl="0" algn="r">
              <a:lnSpc>
                <a:spcPct val="100000"/>
              </a:lnSpc>
              <a:spcBef>
                <a:spcPts val="0"/>
              </a:spcBef>
              <a:spcAft>
                <a:spcPts val="0"/>
              </a:spcAft>
              <a:buSzPts val="2400"/>
              <a:buNone/>
              <a:defRPr sz="2400"/>
            </a:lvl3pPr>
            <a:lvl4pPr lvl="3" rtl="0" algn="r">
              <a:lnSpc>
                <a:spcPct val="100000"/>
              </a:lnSpc>
              <a:spcBef>
                <a:spcPts val="0"/>
              </a:spcBef>
              <a:spcAft>
                <a:spcPts val="0"/>
              </a:spcAft>
              <a:buSzPts val="2400"/>
              <a:buNone/>
              <a:defRPr sz="2400"/>
            </a:lvl4pPr>
            <a:lvl5pPr lvl="4" rtl="0" algn="r">
              <a:lnSpc>
                <a:spcPct val="100000"/>
              </a:lnSpc>
              <a:spcBef>
                <a:spcPts val="0"/>
              </a:spcBef>
              <a:spcAft>
                <a:spcPts val="0"/>
              </a:spcAft>
              <a:buSzPts val="2400"/>
              <a:buNone/>
              <a:defRPr sz="2400"/>
            </a:lvl5pPr>
            <a:lvl6pPr lvl="5" rtl="0" algn="r">
              <a:lnSpc>
                <a:spcPct val="100000"/>
              </a:lnSpc>
              <a:spcBef>
                <a:spcPts val="0"/>
              </a:spcBef>
              <a:spcAft>
                <a:spcPts val="0"/>
              </a:spcAft>
              <a:buSzPts val="2400"/>
              <a:buNone/>
              <a:defRPr sz="2400"/>
            </a:lvl6pPr>
            <a:lvl7pPr lvl="6" rtl="0" algn="r">
              <a:lnSpc>
                <a:spcPct val="100000"/>
              </a:lnSpc>
              <a:spcBef>
                <a:spcPts val="0"/>
              </a:spcBef>
              <a:spcAft>
                <a:spcPts val="0"/>
              </a:spcAft>
              <a:buSzPts val="2400"/>
              <a:buNone/>
              <a:defRPr sz="2400"/>
            </a:lvl7pPr>
            <a:lvl8pPr lvl="7" rtl="0" algn="r">
              <a:lnSpc>
                <a:spcPct val="100000"/>
              </a:lnSpc>
              <a:spcBef>
                <a:spcPts val="0"/>
              </a:spcBef>
              <a:spcAft>
                <a:spcPts val="0"/>
              </a:spcAft>
              <a:buSzPts val="2400"/>
              <a:buNone/>
              <a:defRPr sz="2400"/>
            </a:lvl8pPr>
            <a:lvl9pPr lvl="8" rtl="0" algn="r">
              <a:lnSpc>
                <a:spcPct val="100000"/>
              </a:lnSpc>
              <a:spcBef>
                <a:spcPts val="0"/>
              </a:spcBef>
              <a:spcAft>
                <a:spcPts val="0"/>
              </a:spcAft>
              <a:buSzPts val="2400"/>
              <a:buNone/>
              <a:defRPr sz="2400"/>
            </a:lvl9pPr>
          </a:lstStyle>
          <a:p/>
        </p:txBody>
      </p:sp>
      <p:sp>
        <p:nvSpPr>
          <p:cNvPr id="26" name="Google Shape;26;p5"/>
          <p:cNvSpPr txBox="1"/>
          <p:nvPr>
            <p:ph idx="1" type="subTitle"/>
          </p:nvPr>
        </p:nvSpPr>
        <p:spPr>
          <a:xfrm flipH="1">
            <a:off x="742401" y="1254781"/>
            <a:ext cx="1918800" cy="1125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600"/>
              <a:buNone/>
              <a:defRPr sz="1600"/>
            </a:lvl1pPr>
            <a:lvl2pPr lvl="1" rtl="0" algn="r">
              <a:lnSpc>
                <a:spcPct val="100000"/>
              </a:lnSpc>
              <a:spcBef>
                <a:spcPts val="0"/>
              </a:spcBef>
              <a:spcAft>
                <a:spcPts val="0"/>
              </a:spcAft>
              <a:buSzPts val="1600"/>
              <a:buNone/>
              <a:defRPr sz="1600"/>
            </a:lvl2pPr>
            <a:lvl3pPr lvl="2" rtl="0" algn="r">
              <a:lnSpc>
                <a:spcPct val="100000"/>
              </a:lnSpc>
              <a:spcBef>
                <a:spcPts val="0"/>
              </a:spcBef>
              <a:spcAft>
                <a:spcPts val="0"/>
              </a:spcAft>
              <a:buSzPts val="1600"/>
              <a:buNone/>
              <a:defRPr sz="1600"/>
            </a:lvl3pPr>
            <a:lvl4pPr lvl="3" rtl="0" algn="r">
              <a:lnSpc>
                <a:spcPct val="100000"/>
              </a:lnSpc>
              <a:spcBef>
                <a:spcPts val="0"/>
              </a:spcBef>
              <a:spcAft>
                <a:spcPts val="0"/>
              </a:spcAft>
              <a:buSzPts val="1600"/>
              <a:buNone/>
              <a:defRPr sz="1600"/>
            </a:lvl4pPr>
            <a:lvl5pPr lvl="4" rtl="0" algn="r">
              <a:lnSpc>
                <a:spcPct val="100000"/>
              </a:lnSpc>
              <a:spcBef>
                <a:spcPts val="0"/>
              </a:spcBef>
              <a:spcAft>
                <a:spcPts val="0"/>
              </a:spcAft>
              <a:buSzPts val="1600"/>
              <a:buNone/>
              <a:defRPr sz="1600"/>
            </a:lvl5pPr>
            <a:lvl6pPr lvl="5" rtl="0" algn="r">
              <a:lnSpc>
                <a:spcPct val="100000"/>
              </a:lnSpc>
              <a:spcBef>
                <a:spcPts val="0"/>
              </a:spcBef>
              <a:spcAft>
                <a:spcPts val="0"/>
              </a:spcAft>
              <a:buSzPts val="1600"/>
              <a:buNone/>
              <a:defRPr sz="1600"/>
            </a:lvl6pPr>
            <a:lvl7pPr lvl="6" rtl="0" algn="r">
              <a:lnSpc>
                <a:spcPct val="100000"/>
              </a:lnSpc>
              <a:spcBef>
                <a:spcPts val="0"/>
              </a:spcBef>
              <a:spcAft>
                <a:spcPts val="0"/>
              </a:spcAft>
              <a:buSzPts val="1600"/>
              <a:buNone/>
              <a:defRPr sz="1600"/>
            </a:lvl7pPr>
            <a:lvl8pPr lvl="7" rtl="0" algn="r">
              <a:lnSpc>
                <a:spcPct val="100000"/>
              </a:lnSpc>
              <a:spcBef>
                <a:spcPts val="0"/>
              </a:spcBef>
              <a:spcAft>
                <a:spcPts val="0"/>
              </a:spcAft>
              <a:buSzPts val="1600"/>
              <a:buNone/>
              <a:defRPr sz="1600"/>
            </a:lvl8pPr>
            <a:lvl9pPr lvl="8" rtl="0" algn="r">
              <a:lnSpc>
                <a:spcPct val="100000"/>
              </a:lnSpc>
              <a:spcBef>
                <a:spcPts val="0"/>
              </a:spcBef>
              <a:spcAft>
                <a:spcPts val="0"/>
              </a:spcAft>
              <a:buSzPts val="1600"/>
              <a:buNone/>
              <a:defRPr sz="1600"/>
            </a:lvl9pPr>
          </a:lstStyle>
          <a:p/>
        </p:txBody>
      </p:sp>
      <p:sp>
        <p:nvSpPr>
          <p:cNvPr id="27" name="Google Shape;27;p5"/>
          <p:cNvSpPr txBox="1"/>
          <p:nvPr>
            <p:ph idx="3" type="title"/>
          </p:nvPr>
        </p:nvSpPr>
        <p:spPr>
          <a:xfrm flipH="1">
            <a:off x="2998401" y="2762819"/>
            <a:ext cx="2180400" cy="570000"/>
          </a:xfrm>
          <a:prstGeom prst="rect">
            <a:avLst/>
          </a:prstGeom>
        </p:spPr>
        <p:txBody>
          <a:bodyPr anchorCtr="0" anchor="ctr"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28" name="Google Shape;28;p5"/>
          <p:cNvSpPr txBox="1"/>
          <p:nvPr>
            <p:ph idx="4" type="subTitle"/>
          </p:nvPr>
        </p:nvSpPr>
        <p:spPr>
          <a:xfrm flipH="1">
            <a:off x="2998401" y="3199144"/>
            <a:ext cx="1918800" cy="1125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6"/>
          <p:cNvSpPr/>
          <p:nvPr/>
        </p:nvSpPr>
        <p:spPr>
          <a:xfrm>
            <a:off x="0" y="0"/>
            <a:ext cx="9144000" cy="5143520"/>
          </a:xfrm>
          <a:custGeom>
            <a:rect b="b" l="l" r="r" t="t"/>
            <a:pathLst>
              <a:path extrusionOk="0" h="160735" w="285750">
                <a:moveTo>
                  <a:pt x="0" y="0"/>
                </a:moveTo>
                <a:cubicBezTo>
                  <a:pt x="0" y="0"/>
                  <a:pt x="71" y="105382"/>
                  <a:pt x="0" y="117002"/>
                </a:cubicBezTo>
                <a:cubicBezTo>
                  <a:pt x="464" y="116383"/>
                  <a:pt x="4274" y="111478"/>
                  <a:pt x="10942" y="111299"/>
                </a:cubicBezTo>
                <a:cubicBezTo>
                  <a:pt x="10979" y="111299"/>
                  <a:pt x="11037" y="111298"/>
                  <a:pt x="11113" y="111298"/>
                </a:cubicBezTo>
                <a:cubicBezTo>
                  <a:pt x="12249" y="111298"/>
                  <a:pt x="17505" y="111506"/>
                  <a:pt x="21443" y="115645"/>
                </a:cubicBezTo>
                <a:cubicBezTo>
                  <a:pt x="23110" y="117443"/>
                  <a:pt x="24289" y="119622"/>
                  <a:pt x="24884" y="122003"/>
                </a:cubicBezTo>
                <a:cubicBezTo>
                  <a:pt x="25146" y="123039"/>
                  <a:pt x="25337" y="124575"/>
                  <a:pt x="25217" y="127206"/>
                </a:cubicBezTo>
                <a:cubicBezTo>
                  <a:pt x="25086" y="129802"/>
                  <a:pt x="24515" y="134100"/>
                  <a:pt x="21955" y="139029"/>
                </a:cubicBezTo>
                <a:cubicBezTo>
                  <a:pt x="18871" y="143672"/>
                  <a:pt x="18109" y="147685"/>
                  <a:pt x="19467" y="148816"/>
                </a:cubicBezTo>
                <a:cubicBezTo>
                  <a:pt x="19768" y="149061"/>
                  <a:pt x="20166" y="149162"/>
                  <a:pt x="20616" y="149162"/>
                </a:cubicBezTo>
                <a:cubicBezTo>
                  <a:pt x="22591" y="149162"/>
                  <a:pt x="25577" y="147226"/>
                  <a:pt x="25848" y="147042"/>
                </a:cubicBezTo>
                <a:cubicBezTo>
                  <a:pt x="28087" y="145863"/>
                  <a:pt x="30432" y="144923"/>
                  <a:pt x="32861" y="144232"/>
                </a:cubicBezTo>
                <a:cubicBezTo>
                  <a:pt x="34417" y="143789"/>
                  <a:pt x="38502" y="142856"/>
                  <a:pt x="43755" y="142856"/>
                </a:cubicBezTo>
                <a:cubicBezTo>
                  <a:pt x="44291" y="142856"/>
                  <a:pt x="44840" y="142866"/>
                  <a:pt x="45399" y="142887"/>
                </a:cubicBezTo>
                <a:cubicBezTo>
                  <a:pt x="55590" y="143303"/>
                  <a:pt x="63341" y="148197"/>
                  <a:pt x="68020" y="152269"/>
                </a:cubicBezTo>
                <a:cubicBezTo>
                  <a:pt x="70973" y="154864"/>
                  <a:pt x="73700" y="157698"/>
                  <a:pt x="76176" y="160734"/>
                </a:cubicBezTo>
                <a:lnTo>
                  <a:pt x="285750" y="160734"/>
                </a:lnTo>
                <a:lnTo>
                  <a:pt x="285750" y="0"/>
                </a:lnTo>
                <a:close/>
              </a:path>
            </a:pathLst>
          </a:custGeom>
          <a:solidFill>
            <a:srgbClr val="FFFFFF"/>
          </a:solidFill>
          <a:ln>
            <a:noFill/>
          </a:ln>
          <a:effectLst>
            <a:outerShdw blurRad="214313" rotWithShape="0" algn="bl">
              <a:schemeClr val="dk2">
                <a:alpha val="28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6"/>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7"/>
          <p:cNvSpPr/>
          <p:nvPr/>
        </p:nvSpPr>
        <p:spPr>
          <a:xfrm flipH="1" rot="-5400000">
            <a:off x="2274908" y="-1938573"/>
            <a:ext cx="4598089" cy="9177106"/>
          </a:xfrm>
          <a:custGeom>
            <a:rect b="b" l="l" r="r" t="t"/>
            <a:pathLst>
              <a:path extrusionOk="0" h="160741" w="125648">
                <a:moveTo>
                  <a:pt x="42132" y="1"/>
                </a:moveTo>
                <a:cubicBezTo>
                  <a:pt x="31790" y="1"/>
                  <a:pt x="21821" y="2"/>
                  <a:pt x="15181" y="6"/>
                </a:cubicBezTo>
                <a:cubicBezTo>
                  <a:pt x="13264" y="1256"/>
                  <a:pt x="10597" y="3340"/>
                  <a:pt x="8680" y="6471"/>
                </a:cubicBezTo>
                <a:cubicBezTo>
                  <a:pt x="2870" y="15972"/>
                  <a:pt x="8740" y="27295"/>
                  <a:pt x="11347" y="33224"/>
                </a:cubicBezTo>
                <a:cubicBezTo>
                  <a:pt x="11347" y="33224"/>
                  <a:pt x="23873" y="61704"/>
                  <a:pt x="15431" y="95613"/>
                </a:cubicBezTo>
                <a:cubicBezTo>
                  <a:pt x="10395" y="115830"/>
                  <a:pt x="1" y="120283"/>
                  <a:pt x="2953" y="134142"/>
                </a:cubicBezTo>
                <a:cubicBezTo>
                  <a:pt x="5620" y="146655"/>
                  <a:pt x="16717" y="155430"/>
                  <a:pt x="25266" y="160740"/>
                </a:cubicBezTo>
                <a:lnTo>
                  <a:pt x="113527" y="160740"/>
                </a:lnTo>
                <a:cubicBezTo>
                  <a:pt x="117372" y="157763"/>
                  <a:pt x="122063" y="153108"/>
                  <a:pt x="122397" y="147191"/>
                </a:cubicBezTo>
                <a:cubicBezTo>
                  <a:pt x="122849" y="139261"/>
                  <a:pt x="115146" y="134665"/>
                  <a:pt x="110169" y="128843"/>
                </a:cubicBezTo>
                <a:cubicBezTo>
                  <a:pt x="88881" y="103888"/>
                  <a:pt x="113467" y="51084"/>
                  <a:pt x="117611" y="42190"/>
                </a:cubicBezTo>
                <a:cubicBezTo>
                  <a:pt x="121921" y="32939"/>
                  <a:pt x="125647" y="27355"/>
                  <a:pt x="123111" y="20282"/>
                </a:cubicBezTo>
                <a:cubicBezTo>
                  <a:pt x="117182" y="3733"/>
                  <a:pt x="84987" y="6"/>
                  <a:pt x="84987" y="6"/>
                </a:cubicBezTo>
                <a:cubicBezTo>
                  <a:pt x="84987" y="6"/>
                  <a:pt x="62815" y="1"/>
                  <a:pt x="42132" y="1"/>
                </a:cubicBezTo>
                <a:close/>
              </a:path>
            </a:pathLst>
          </a:custGeom>
          <a:solidFill>
            <a:srgbClr val="FFFFFF"/>
          </a:solidFill>
          <a:ln>
            <a:noFill/>
          </a:ln>
          <a:effectLst>
            <a:outerShdw blurRad="214313" rotWithShape="0" algn="bl">
              <a:schemeClr val="dk2">
                <a:alpha val="3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7"/>
          <p:cNvSpPr txBox="1"/>
          <p:nvPr>
            <p:ph type="title"/>
          </p:nvPr>
        </p:nvSpPr>
        <p:spPr>
          <a:xfrm>
            <a:off x="1385164" y="2193900"/>
            <a:ext cx="3098400" cy="755700"/>
          </a:xfrm>
          <a:prstGeom prst="rect">
            <a:avLst/>
          </a:prstGeom>
        </p:spPr>
        <p:txBody>
          <a:bodyPr anchorCtr="0" anchor="ctr" bIns="91425" lIns="91425" spcFirstLastPara="1" rIns="91425" wrap="square" tIns="91425">
            <a:noAutofit/>
          </a:bodyPr>
          <a:lstStyle>
            <a:lvl1pPr lvl="0">
              <a:spcBef>
                <a:spcPts val="0"/>
              </a:spcBef>
              <a:spcAft>
                <a:spcPts val="0"/>
              </a:spcAft>
              <a:buSzPts val="3200"/>
              <a:buNone/>
              <a:defRPr sz="39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5" name="Google Shape;35;p7"/>
          <p:cNvSpPr txBox="1"/>
          <p:nvPr>
            <p:ph idx="1" type="subTitle"/>
          </p:nvPr>
        </p:nvSpPr>
        <p:spPr>
          <a:xfrm>
            <a:off x="4950836" y="1948050"/>
            <a:ext cx="2808000" cy="1247400"/>
          </a:xfrm>
          <a:prstGeom prst="rect">
            <a:avLst/>
          </a:prstGeom>
        </p:spPr>
        <p:txBody>
          <a:bodyPr anchorCtr="0" anchor="ctr" bIns="91425" lIns="91425" spcFirstLastPara="1" rIns="91425" wrap="square" tIns="91425">
            <a:noAutofit/>
          </a:bodyPr>
          <a:lstStyle>
            <a:lvl1pPr lvl="0">
              <a:spcBef>
                <a:spcPts val="0"/>
              </a:spcBef>
              <a:spcAft>
                <a:spcPts val="0"/>
              </a:spcAft>
              <a:buSzPts val="1600"/>
              <a:buNone/>
              <a:defRPr sz="1600"/>
            </a:lvl1pPr>
            <a:lvl2pPr lvl="1">
              <a:spcBef>
                <a:spcPts val="0"/>
              </a:spcBef>
              <a:spcAft>
                <a:spcPts val="0"/>
              </a:spcAft>
              <a:buSzPts val="1600"/>
              <a:buNone/>
              <a:defRPr sz="1600"/>
            </a:lvl2pPr>
            <a:lvl3pPr lvl="2">
              <a:spcBef>
                <a:spcPts val="0"/>
              </a:spcBef>
              <a:spcAft>
                <a:spcPts val="0"/>
              </a:spcAft>
              <a:buSzPts val="1600"/>
              <a:buNone/>
              <a:defRPr sz="1600"/>
            </a:lvl3pPr>
            <a:lvl4pPr lvl="3">
              <a:spcBef>
                <a:spcPts val="0"/>
              </a:spcBef>
              <a:spcAft>
                <a:spcPts val="0"/>
              </a:spcAft>
              <a:buSzPts val="1600"/>
              <a:buNone/>
              <a:defRPr sz="1600"/>
            </a:lvl4pPr>
            <a:lvl5pPr lvl="4">
              <a:spcBef>
                <a:spcPts val="0"/>
              </a:spcBef>
              <a:spcAft>
                <a:spcPts val="0"/>
              </a:spcAft>
              <a:buSzPts val="1600"/>
              <a:buNone/>
              <a:defRPr sz="1600"/>
            </a:lvl5pPr>
            <a:lvl6pPr lvl="5">
              <a:spcBef>
                <a:spcPts val="0"/>
              </a:spcBef>
              <a:spcAft>
                <a:spcPts val="0"/>
              </a:spcAft>
              <a:buSzPts val="1600"/>
              <a:buNone/>
              <a:defRPr sz="1600"/>
            </a:lvl6pPr>
            <a:lvl7pPr lvl="6">
              <a:spcBef>
                <a:spcPts val="0"/>
              </a:spcBef>
              <a:spcAft>
                <a:spcPts val="0"/>
              </a:spcAft>
              <a:buSzPts val="1600"/>
              <a:buNone/>
              <a:defRPr sz="1600"/>
            </a:lvl7pPr>
            <a:lvl8pPr lvl="7">
              <a:spcBef>
                <a:spcPts val="0"/>
              </a:spcBef>
              <a:spcAft>
                <a:spcPts val="0"/>
              </a:spcAft>
              <a:buSzPts val="1600"/>
              <a:buNone/>
              <a:defRPr sz="1600"/>
            </a:lvl8pPr>
            <a:lvl9pPr lvl="8">
              <a:spcBef>
                <a:spcPts val="0"/>
              </a:spcBef>
              <a:spcAft>
                <a:spcPts val="0"/>
              </a:spcAft>
              <a:buSzPts val="1600"/>
              <a:buNone/>
              <a:defRPr sz="1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832950" y="580500"/>
            <a:ext cx="7478100" cy="1377300"/>
          </a:xfrm>
          <a:prstGeom prst="rect">
            <a:avLst/>
          </a:prstGeom>
        </p:spPr>
        <p:txBody>
          <a:bodyPr anchorCtr="0" anchor="ctr" bIns="91425" lIns="91425" spcFirstLastPara="1" rIns="91425" wrap="square" tIns="91425">
            <a:no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p:txBody>
      </p:sp>
      <p:grpSp>
        <p:nvGrpSpPr>
          <p:cNvPr id="38" name="Google Shape;38;p8"/>
          <p:cNvGrpSpPr/>
          <p:nvPr/>
        </p:nvGrpSpPr>
        <p:grpSpPr>
          <a:xfrm>
            <a:off x="8029430" y="1352258"/>
            <a:ext cx="743843" cy="666911"/>
            <a:chOff x="2157000" y="2612600"/>
            <a:chExt cx="3185625" cy="2856150"/>
          </a:xfrm>
        </p:grpSpPr>
        <p:sp>
          <p:nvSpPr>
            <p:cNvPr id="39" name="Google Shape;39;p8"/>
            <p:cNvSpPr/>
            <p:nvPr/>
          </p:nvSpPr>
          <p:spPr>
            <a:xfrm>
              <a:off x="3474575" y="2612600"/>
              <a:ext cx="611275" cy="473700"/>
            </a:xfrm>
            <a:custGeom>
              <a:rect b="b" l="l" r="r" t="t"/>
              <a:pathLst>
                <a:path extrusionOk="0" h="18948" w="24451">
                  <a:moveTo>
                    <a:pt x="5674" y="1"/>
                  </a:moveTo>
                  <a:cubicBezTo>
                    <a:pt x="4329" y="1"/>
                    <a:pt x="3153" y="1840"/>
                    <a:pt x="4287" y="3214"/>
                  </a:cubicBezTo>
                  <a:cubicBezTo>
                    <a:pt x="6348" y="5675"/>
                    <a:pt x="8322" y="8222"/>
                    <a:pt x="10354" y="10740"/>
                  </a:cubicBezTo>
                  <a:cubicBezTo>
                    <a:pt x="7550" y="12601"/>
                    <a:pt x="4630" y="14261"/>
                    <a:pt x="1625" y="15749"/>
                  </a:cubicBezTo>
                  <a:cubicBezTo>
                    <a:pt x="0" y="16524"/>
                    <a:pt x="1040" y="18609"/>
                    <a:pt x="2549" y="18609"/>
                  </a:cubicBezTo>
                  <a:cubicBezTo>
                    <a:pt x="2768" y="18609"/>
                    <a:pt x="2996" y="18565"/>
                    <a:pt x="3228" y="18468"/>
                  </a:cubicBezTo>
                  <a:cubicBezTo>
                    <a:pt x="6491" y="17037"/>
                    <a:pt x="9667" y="15434"/>
                    <a:pt x="12701" y="13602"/>
                  </a:cubicBezTo>
                  <a:cubicBezTo>
                    <a:pt x="14103" y="15234"/>
                    <a:pt x="15506" y="16836"/>
                    <a:pt x="16994" y="18353"/>
                  </a:cubicBezTo>
                  <a:cubicBezTo>
                    <a:pt x="17411" y="18771"/>
                    <a:pt x="17922" y="18948"/>
                    <a:pt x="18433" y="18948"/>
                  </a:cubicBezTo>
                  <a:cubicBezTo>
                    <a:pt x="20025" y="18948"/>
                    <a:pt x="21627" y="17230"/>
                    <a:pt x="20457" y="15692"/>
                  </a:cubicBezTo>
                  <a:cubicBezTo>
                    <a:pt x="19255" y="14089"/>
                    <a:pt x="17967" y="12572"/>
                    <a:pt x="16650" y="11084"/>
                  </a:cubicBezTo>
                  <a:cubicBezTo>
                    <a:pt x="18768" y="9653"/>
                    <a:pt x="20829" y="8165"/>
                    <a:pt x="22832" y="6505"/>
                  </a:cubicBezTo>
                  <a:cubicBezTo>
                    <a:pt x="24450" y="5156"/>
                    <a:pt x="22927" y="2978"/>
                    <a:pt x="21214" y="2978"/>
                  </a:cubicBezTo>
                  <a:cubicBezTo>
                    <a:pt x="20746" y="2978"/>
                    <a:pt x="20264" y="3141"/>
                    <a:pt x="19827" y="3528"/>
                  </a:cubicBezTo>
                  <a:cubicBezTo>
                    <a:pt x="17938" y="5188"/>
                    <a:pt x="15992" y="6705"/>
                    <a:pt x="14018" y="8193"/>
                  </a:cubicBezTo>
                  <a:cubicBezTo>
                    <a:pt x="11642" y="5646"/>
                    <a:pt x="9209" y="3128"/>
                    <a:pt x="6920" y="609"/>
                  </a:cubicBezTo>
                  <a:cubicBezTo>
                    <a:pt x="6532" y="180"/>
                    <a:pt x="6095" y="1"/>
                    <a:pt x="5674"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2157000" y="3955575"/>
              <a:ext cx="521950" cy="485025"/>
            </a:xfrm>
            <a:custGeom>
              <a:rect b="b" l="l" r="r" t="t"/>
              <a:pathLst>
                <a:path extrusionOk="0" h="19401" w="20878">
                  <a:moveTo>
                    <a:pt x="18194" y="0"/>
                  </a:moveTo>
                  <a:cubicBezTo>
                    <a:pt x="17996" y="0"/>
                    <a:pt x="17790" y="38"/>
                    <a:pt x="17581" y="122"/>
                  </a:cubicBezTo>
                  <a:cubicBezTo>
                    <a:pt x="14147" y="1496"/>
                    <a:pt x="10999" y="4415"/>
                    <a:pt x="8366" y="6991"/>
                  </a:cubicBezTo>
                  <a:cubicBezTo>
                    <a:pt x="6534" y="5417"/>
                    <a:pt x="4703" y="3871"/>
                    <a:pt x="2900" y="2297"/>
                  </a:cubicBezTo>
                  <a:cubicBezTo>
                    <a:pt x="2610" y="2051"/>
                    <a:pt x="2294" y="1947"/>
                    <a:pt x="1990" y="1947"/>
                  </a:cubicBezTo>
                  <a:cubicBezTo>
                    <a:pt x="915" y="1947"/>
                    <a:pt x="0" y="3255"/>
                    <a:pt x="982" y="4215"/>
                  </a:cubicBezTo>
                  <a:cubicBezTo>
                    <a:pt x="2699" y="5903"/>
                    <a:pt x="4388" y="7620"/>
                    <a:pt x="6105" y="9309"/>
                  </a:cubicBezTo>
                  <a:cubicBezTo>
                    <a:pt x="4130" y="11455"/>
                    <a:pt x="2385" y="13831"/>
                    <a:pt x="896" y="16349"/>
                  </a:cubicBezTo>
                  <a:cubicBezTo>
                    <a:pt x="279" y="17435"/>
                    <a:pt x="1310" y="18728"/>
                    <a:pt x="2338" y="18728"/>
                  </a:cubicBezTo>
                  <a:cubicBezTo>
                    <a:pt x="2691" y="18728"/>
                    <a:pt x="3044" y="18575"/>
                    <a:pt x="3329" y="18209"/>
                  </a:cubicBezTo>
                  <a:cubicBezTo>
                    <a:pt x="5018" y="16034"/>
                    <a:pt x="6792" y="13916"/>
                    <a:pt x="8709" y="11913"/>
                  </a:cubicBezTo>
                  <a:cubicBezTo>
                    <a:pt x="10999" y="14203"/>
                    <a:pt x="13346" y="16464"/>
                    <a:pt x="15607" y="18782"/>
                  </a:cubicBezTo>
                  <a:cubicBezTo>
                    <a:pt x="16037" y="19218"/>
                    <a:pt x="16525" y="19400"/>
                    <a:pt x="17001" y="19400"/>
                  </a:cubicBezTo>
                  <a:cubicBezTo>
                    <a:pt x="18679" y="19400"/>
                    <a:pt x="20217" y="17143"/>
                    <a:pt x="18612" y="15805"/>
                  </a:cubicBezTo>
                  <a:cubicBezTo>
                    <a:pt x="16150" y="13716"/>
                    <a:pt x="13718" y="11598"/>
                    <a:pt x="11285" y="9509"/>
                  </a:cubicBezTo>
                  <a:cubicBezTo>
                    <a:pt x="13918" y="7277"/>
                    <a:pt x="16952" y="5703"/>
                    <a:pt x="19556" y="3499"/>
                  </a:cubicBezTo>
                  <a:cubicBezTo>
                    <a:pt x="20877" y="2381"/>
                    <a:pt x="19763" y="0"/>
                    <a:pt x="18194"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8"/>
            <p:cNvSpPr/>
            <p:nvPr/>
          </p:nvSpPr>
          <p:spPr>
            <a:xfrm>
              <a:off x="4748925" y="3722125"/>
              <a:ext cx="593700" cy="439700"/>
            </a:xfrm>
            <a:custGeom>
              <a:rect b="b" l="l" r="r" t="t"/>
              <a:pathLst>
                <a:path extrusionOk="0" h="17588" w="23748">
                  <a:moveTo>
                    <a:pt x="2237" y="0"/>
                  </a:moveTo>
                  <a:cubicBezTo>
                    <a:pt x="1192" y="0"/>
                    <a:pt x="425" y="1463"/>
                    <a:pt x="907" y="2448"/>
                  </a:cubicBezTo>
                  <a:cubicBezTo>
                    <a:pt x="2080" y="4910"/>
                    <a:pt x="4083" y="7142"/>
                    <a:pt x="5944" y="9202"/>
                  </a:cubicBezTo>
                  <a:cubicBezTo>
                    <a:pt x="4513" y="10233"/>
                    <a:pt x="3082" y="11263"/>
                    <a:pt x="1708" y="12236"/>
                  </a:cubicBezTo>
                  <a:cubicBezTo>
                    <a:pt x="1" y="13438"/>
                    <a:pt x="981" y="15874"/>
                    <a:pt x="2662" y="15874"/>
                  </a:cubicBezTo>
                  <a:cubicBezTo>
                    <a:pt x="2981" y="15874"/>
                    <a:pt x="3326" y="15786"/>
                    <a:pt x="3683" y="15585"/>
                  </a:cubicBezTo>
                  <a:cubicBezTo>
                    <a:pt x="5400" y="14611"/>
                    <a:pt x="7203" y="13610"/>
                    <a:pt x="8977" y="12608"/>
                  </a:cubicBezTo>
                  <a:cubicBezTo>
                    <a:pt x="10523" y="14297"/>
                    <a:pt x="12154" y="15928"/>
                    <a:pt x="14043" y="17187"/>
                  </a:cubicBezTo>
                  <a:cubicBezTo>
                    <a:pt x="14462" y="17467"/>
                    <a:pt x="14875" y="17588"/>
                    <a:pt x="15260" y="17588"/>
                  </a:cubicBezTo>
                  <a:cubicBezTo>
                    <a:pt x="17004" y="17588"/>
                    <a:pt x="18184" y="15100"/>
                    <a:pt x="16848" y="13553"/>
                  </a:cubicBezTo>
                  <a:cubicBezTo>
                    <a:pt x="15760" y="12322"/>
                    <a:pt x="14587" y="11149"/>
                    <a:pt x="13327" y="10090"/>
                  </a:cubicBezTo>
                  <a:cubicBezTo>
                    <a:pt x="16247" y="8430"/>
                    <a:pt x="19080" y="6569"/>
                    <a:pt x="21770" y="4566"/>
                  </a:cubicBezTo>
                  <a:cubicBezTo>
                    <a:pt x="23748" y="3047"/>
                    <a:pt x="22657" y="207"/>
                    <a:pt x="20637" y="207"/>
                  </a:cubicBezTo>
                  <a:cubicBezTo>
                    <a:pt x="20260" y="207"/>
                    <a:pt x="19851" y="306"/>
                    <a:pt x="19423" y="531"/>
                  </a:cubicBezTo>
                  <a:cubicBezTo>
                    <a:pt x="15989" y="2362"/>
                    <a:pt x="12669" y="4423"/>
                    <a:pt x="9521" y="6684"/>
                  </a:cubicBezTo>
                  <a:cubicBezTo>
                    <a:pt x="7375" y="4566"/>
                    <a:pt x="5428" y="2133"/>
                    <a:pt x="3053" y="302"/>
                  </a:cubicBezTo>
                  <a:cubicBezTo>
                    <a:pt x="2774" y="91"/>
                    <a:pt x="2497" y="0"/>
                    <a:pt x="2237" y="0"/>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8"/>
            <p:cNvSpPr/>
            <p:nvPr/>
          </p:nvSpPr>
          <p:spPr>
            <a:xfrm>
              <a:off x="3553500" y="5009325"/>
              <a:ext cx="703650" cy="459425"/>
            </a:xfrm>
            <a:custGeom>
              <a:rect b="b" l="l" r="r" t="t"/>
              <a:pathLst>
                <a:path extrusionOk="0" h="18377" w="28146">
                  <a:moveTo>
                    <a:pt x="5770" y="1"/>
                  </a:moveTo>
                  <a:cubicBezTo>
                    <a:pt x="4707" y="1"/>
                    <a:pt x="3681" y="1154"/>
                    <a:pt x="4393" y="2275"/>
                  </a:cubicBezTo>
                  <a:cubicBezTo>
                    <a:pt x="5766" y="4478"/>
                    <a:pt x="7340" y="6567"/>
                    <a:pt x="8943" y="8657"/>
                  </a:cubicBezTo>
                  <a:cubicBezTo>
                    <a:pt x="5881" y="10288"/>
                    <a:pt x="3076" y="12177"/>
                    <a:pt x="872" y="14323"/>
                  </a:cubicBezTo>
                  <a:cubicBezTo>
                    <a:pt x="0" y="15170"/>
                    <a:pt x="715" y="16706"/>
                    <a:pt x="1841" y="16706"/>
                  </a:cubicBezTo>
                  <a:cubicBezTo>
                    <a:pt x="1971" y="16706"/>
                    <a:pt x="2107" y="16686"/>
                    <a:pt x="2246" y="16641"/>
                  </a:cubicBezTo>
                  <a:cubicBezTo>
                    <a:pt x="5509" y="15611"/>
                    <a:pt x="8514" y="13808"/>
                    <a:pt x="11633" y="12320"/>
                  </a:cubicBezTo>
                  <a:cubicBezTo>
                    <a:pt x="12978" y="14237"/>
                    <a:pt x="14352" y="16212"/>
                    <a:pt x="16012" y="17786"/>
                  </a:cubicBezTo>
                  <a:cubicBezTo>
                    <a:pt x="16460" y="18199"/>
                    <a:pt x="16982" y="18376"/>
                    <a:pt x="17491" y="18376"/>
                  </a:cubicBezTo>
                  <a:cubicBezTo>
                    <a:pt x="19028" y="18376"/>
                    <a:pt x="20457" y="16759"/>
                    <a:pt x="19446" y="15125"/>
                  </a:cubicBezTo>
                  <a:cubicBezTo>
                    <a:pt x="18387" y="13465"/>
                    <a:pt x="17157" y="11891"/>
                    <a:pt x="15783" y="10460"/>
                  </a:cubicBezTo>
                  <a:cubicBezTo>
                    <a:pt x="19074" y="9172"/>
                    <a:pt x="22423" y="8056"/>
                    <a:pt x="25771" y="6796"/>
                  </a:cubicBezTo>
                  <a:cubicBezTo>
                    <a:pt x="28146" y="5883"/>
                    <a:pt x="27546" y="2400"/>
                    <a:pt x="25296" y="2400"/>
                  </a:cubicBezTo>
                  <a:cubicBezTo>
                    <a:pt x="25078" y="2400"/>
                    <a:pt x="24845" y="2433"/>
                    <a:pt x="24598" y="2504"/>
                  </a:cubicBezTo>
                  <a:cubicBezTo>
                    <a:pt x="20505" y="3677"/>
                    <a:pt x="16498" y="5136"/>
                    <a:pt x="12606" y="6854"/>
                  </a:cubicBezTo>
                  <a:cubicBezTo>
                    <a:pt x="10717" y="4679"/>
                    <a:pt x="8857" y="2446"/>
                    <a:pt x="6768" y="414"/>
                  </a:cubicBezTo>
                  <a:cubicBezTo>
                    <a:pt x="6471" y="125"/>
                    <a:pt x="6119" y="1"/>
                    <a:pt x="5770" y="1"/>
                  </a:cubicBezTo>
                  <a:close/>
                </a:path>
              </a:pathLst>
            </a:custGeom>
            <a:solidFill>
              <a:srgbClr val="1C1C1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8"/>
          <p:cNvGrpSpPr/>
          <p:nvPr/>
        </p:nvGrpSpPr>
        <p:grpSpPr>
          <a:xfrm flipH="1">
            <a:off x="597959" y="401609"/>
            <a:ext cx="704583" cy="673910"/>
            <a:chOff x="8194434" y="152159"/>
            <a:chExt cx="704583" cy="673910"/>
          </a:xfrm>
        </p:grpSpPr>
        <p:sp>
          <p:nvSpPr>
            <p:cNvPr id="44" name="Google Shape;44;p8"/>
            <p:cNvSpPr/>
            <p:nvPr/>
          </p:nvSpPr>
          <p:spPr>
            <a:xfrm flipH="1">
              <a:off x="8602694" y="152159"/>
              <a:ext cx="296323" cy="179227"/>
            </a:xfrm>
            <a:custGeom>
              <a:rect b="b" l="l" r="r" t="t"/>
              <a:pathLst>
                <a:path extrusionOk="0" h="36935" w="61066">
                  <a:moveTo>
                    <a:pt x="46161" y="0"/>
                  </a:moveTo>
                  <a:cubicBezTo>
                    <a:pt x="44953" y="0"/>
                    <a:pt x="43749" y="450"/>
                    <a:pt x="42658" y="1439"/>
                  </a:cubicBezTo>
                  <a:cubicBezTo>
                    <a:pt x="36803" y="6690"/>
                    <a:pt x="32337" y="13299"/>
                    <a:pt x="29682" y="20692"/>
                  </a:cubicBezTo>
                  <a:cubicBezTo>
                    <a:pt x="23435" y="15924"/>
                    <a:pt x="16615" y="11941"/>
                    <a:pt x="9372" y="8893"/>
                  </a:cubicBezTo>
                  <a:cubicBezTo>
                    <a:pt x="8647" y="8587"/>
                    <a:pt x="7884" y="8445"/>
                    <a:pt x="7132" y="8445"/>
                  </a:cubicBezTo>
                  <a:cubicBezTo>
                    <a:pt x="3441" y="8445"/>
                    <a:pt x="0" y="11848"/>
                    <a:pt x="2432" y="15834"/>
                  </a:cubicBezTo>
                  <a:cubicBezTo>
                    <a:pt x="8165" y="25189"/>
                    <a:pt x="16826" y="32461"/>
                    <a:pt x="27448" y="35117"/>
                  </a:cubicBezTo>
                  <a:cubicBezTo>
                    <a:pt x="28435" y="36218"/>
                    <a:pt x="29787" y="36934"/>
                    <a:pt x="31181" y="36934"/>
                  </a:cubicBezTo>
                  <a:cubicBezTo>
                    <a:pt x="32346" y="36934"/>
                    <a:pt x="33540" y="36433"/>
                    <a:pt x="34570" y="35238"/>
                  </a:cubicBezTo>
                  <a:cubicBezTo>
                    <a:pt x="35023" y="34695"/>
                    <a:pt x="35566" y="34091"/>
                    <a:pt x="36230" y="33427"/>
                  </a:cubicBezTo>
                  <a:lnTo>
                    <a:pt x="36290" y="33367"/>
                  </a:lnTo>
                  <a:cubicBezTo>
                    <a:pt x="43623" y="25732"/>
                    <a:pt x="61066" y="10130"/>
                    <a:pt x="49930" y="1439"/>
                  </a:cubicBezTo>
                  <a:cubicBezTo>
                    <a:pt x="48759" y="518"/>
                    <a:pt x="47458" y="0"/>
                    <a:pt x="461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p:nvPr/>
          </p:nvSpPr>
          <p:spPr>
            <a:xfrm flipH="1">
              <a:off x="8611186" y="697178"/>
              <a:ext cx="150825" cy="128892"/>
            </a:xfrm>
            <a:custGeom>
              <a:rect b="b" l="l" r="r" t="t"/>
              <a:pathLst>
                <a:path extrusionOk="0" h="26562" w="31082">
                  <a:moveTo>
                    <a:pt x="25495" y="0"/>
                  </a:moveTo>
                  <a:cubicBezTo>
                    <a:pt x="24253" y="0"/>
                    <a:pt x="22957" y="438"/>
                    <a:pt x="21817" y="1381"/>
                  </a:cubicBezTo>
                  <a:cubicBezTo>
                    <a:pt x="18860" y="3826"/>
                    <a:pt x="16506" y="6873"/>
                    <a:pt x="14876" y="10344"/>
                  </a:cubicBezTo>
                  <a:cubicBezTo>
                    <a:pt x="13277" y="9046"/>
                    <a:pt x="11768" y="7658"/>
                    <a:pt x="10350" y="6179"/>
                  </a:cubicBezTo>
                  <a:cubicBezTo>
                    <a:pt x="9304" y="5098"/>
                    <a:pt x="8130" y="4644"/>
                    <a:pt x="6999" y="4644"/>
                  </a:cubicBezTo>
                  <a:cubicBezTo>
                    <a:pt x="3269" y="4644"/>
                    <a:pt x="0" y="9582"/>
                    <a:pt x="3288" y="13241"/>
                  </a:cubicBezTo>
                  <a:cubicBezTo>
                    <a:pt x="6547" y="16832"/>
                    <a:pt x="10199" y="20242"/>
                    <a:pt x="14424" y="22626"/>
                  </a:cubicBezTo>
                  <a:cubicBezTo>
                    <a:pt x="14747" y="24912"/>
                    <a:pt x="16696" y="26562"/>
                    <a:pt x="19094" y="26562"/>
                  </a:cubicBezTo>
                  <a:cubicBezTo>
                    <a:pt x="19830" y="26562"/>
                    <a:pt x="20608" y="26406"/>
                    <a:pt x="21395" y="26066"/>
                  </a:cubicBezTo>
                  <a:cubicBezTo>
                    <a:pt x="28426" y="23048"/>
                    <a:pt x="31081" y="11853"/>
                    <a:pt x="30629" y="5033"/>
                  </a:cubicBezTo>
                  <a:cubicBezTo>
                    <a:pt x="30405" y="1878"/>
                    <a:pt x="28067" y="0"/>
                    <a:pt x="25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8"/>
            <p:cNvSpPr/>
            <p:nvPr/>
          </p:nvSpPr>
          <p:spPr>
            <a:xfrm flipH="1">
              <a:off x="8194434" y="192299"/>
              <a:ext cx="234885" cy="196890"/>
            </a:xfrm>
            <a:custGeom>
              <a:rect b="b" l="l" r="r" t="t"/>
              <a:pathLst>
                <a:path extrusionOk="0" h="40575" w="48405">
                  <a:moveTo>
                    <a:pt x="34200" y="1"/>
                  </a:moveTo>
                  <a:cubicBezTo>
                    <a:pt x="31102" y="1"/>
                    <a:pt x="27881" y="1119"/>
                    <a:pt x="25198" y="3246"/>
                  </a:cubicBezTo>
                  <a:cubicBezTo>
                    <a:pt x="22452" y="5419"/>
                    <a:pt x="20309" y="8256"/>
                    <a:pt x="18650" y="11394"/>
                  </a:cubicBezTo>
                  <a:cubicBezTo>
                    <a:pt x="16296" y="8739"/>
                    <a:pt x="13701" y="6355"/>
                    <a:pt x="11105" y="5178"/>
                  </a:cubicBezTo>
                  <a:cubicBezTo>
                    <a:pt x="10071" y="4703"/>
                    <a:pt x="9067" y="4489"/>
                    <a:pt x="8118" y="4489"/>
                  </a:cubicBezTo>
                  <a:cubicBezTo>
                    <a:pt x="4058" y="4489"/>
                    <a:pt x="993" y="8417"/>
                    <a:pt x="724" y="12722"/>
                  </a:cubicBezTo>
                  <a:cubicBezTo>
                    <a:pt x="0" y="24340"/>
                    <a:pt x="10321" y="37679"/>
                    <a:pt x="21365" y="40485"/>
                  </a:cubicBezTo>
                  <a:cubicBezTo>
                    <a:pt x="21620" y="40545"/>
                    <a:pt x="21876" y="40574"/>
                    <a:pt x="22128" y="40574"/>
                  </a:cubicBezTo>
                  <a:cubicBezTo>
                    <a:pt x="23517" y="40574"/>
                    <a:pt x="24799" y="39696"/>
                    <a:pt x="25258" y="38342"/>
                  </a:cubicBezTo>
                  <a:cubicBezTo>
                    <a:pt x="29181" y="36864"/>
                    <a:pt x="33014" y="33424"/>
                    <a:pt x="35700" y="30798"/>
                  </a:cubicBezTo>
                  <a:cubicBezTo>
                    <a:pt x="41735" y="24763"/>
                    <a:pt x="48404" y="16283"/>
                    <a:pt x="44843" y="7290"/>
                  </a:cubicBezTo>
                  <a:cubicBezTo>
                    <a:pt x="42866" y="2321"/>
                    <a:pt x="38661" y="1"/>
                    <a:pt x="3420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9"/>
          <p:cNvSpPr/>
          <p:nvPr/>
        </p:nvSpPr>
        <p:spPr>
          <a:xfrm rot="10800000">
            <a:off x="1397809" y="852375"/>
            <a:ext cx="6500766" cy="3226250"/>
          </a:xfrm>
          <a:custGeom>
            <a:rect b="b" l="l" r="r" t="t"/>
            <a:pathLst>
              <a:path extrusionOk="0" h="92715" w="146019">
                <a:moveTo>
                  <a:pt x="34838" y="1"/>
                </a:moveTo>
                <a:cubicBezTo>
                  <a:pt x="33730" y="1"/>
                  <a:pt x="32551" y="125"/>
                  <a:pt x="31266" y="398"/>
                </a:cubicBezTo>
                <a:cubicBezTo>
                  <a:pt x="21682" y="2434"/>
                  <a:pt x="14967" y="10935"/>
                  <a:pt x="10895" y="17484"/>
                </a:cubicBezTo>
                <a:cubicBezTo>
                  <a:pt x="7549" y="23592"/>
                  <a:pt x="0" y="39367"/>
                  <a:pt x="2501" y="59727"/>
                </a:cubicBezTo>
                <a:cubicBezTo>
                  <a:pt x="3608" y="68657"/>
                  <a:pt x="6454" y="77277"/>
                  <a:pt x="10895" y="85111"/>
                </a:cubicBezTo>
                <a:cubicBezTo>
                  <a:pt x="13169" y="88052"/>
                  <a:pt x="16741" y="91648"/>
                  <a:pt x="21277" y="91910"/>
                </a:cubicBezTo>
                <a:cubicBezTo>
                  <a:pt x="21442" y="91919"/>
                  <a:pt x="21606" y="91923"/>
                  <a:pt x="21767" y="91923"/>
                </a:cubicBezTo>
                <a:cubicBezTo>
                  <a:pt x="27541" y="91923"/>
                  <a:pt x="30983" y="86234"/>
                  <a:pt x="35326" y="82528"/>
                </a:cubicBezTo>
                <a:cubicBezTo>
                  <a:pt x="40961" y="77721"/>
                  <a:pt x="48451" y="75969"/>
                  <a:pt x="56387" y="75969"/>
                </a:cubicBezTo>
                <a:cubicBezTo>
                  <a:pt x="75364" y="75969"/>
                  <a:pt x="96890" y="85989"/>
                  <a:pt x="101692" y="88231"/>
                </a:cubicBezTo>
                <a:cubicBezTo>
                  <a:pt x="105482" y="89994"/>
                  <a:pt x="110022" y="92715"/>
                  <a:pt x="115512" y="92715"/>
                </a:cubicBezTo>
                <a:cubicBezTo>
                  <a:pt x="116472" y="92715"/>
                  <a:pt x="117461" y="92632"/>
                  <a:pt x="118480" y="92445"/>
                </a:cubicBezTo>
                <a:cubicBezTo>
                  <a:pt x="126016" y="91064"/>
                  <a:pt x="131410" y="84837"/>
                  <a:pt x="134601" y="81146"/>
                </a:cubicBezTo>
                <a:cubicBezTo>
                  <a:pt x="139006" y="76062"/>
                  <a:pt x="142756" y="67692"/>
                  <a:pt x="142756" y="67692"/>
                </a:cubicBezTo>
                <a:cubicBezTo>
                  <a:pt x="142756" y="67692"/>
                  <a:pt x="146019" y="63204"/>
                  <a:pt x="145007" y="44856"/>
                </a:cubicBezTo>
                <a:cubicBezTo>
                  <a:pt x="144066" y="28426"/>
                  <a:pt x="137887" y="16174"/>
                  <a:pt x="134005" y="9781"/>
                </a:cubicBezTo>
                <a:cubicBezTo>
                  <a:pt x="133041" y="8304"/>
                  <a:pt x="131457" y="6256"/>
                  <a:pt x="129052" y="4780"/>
                </a:cubicBezTo>
                <a:cubicBezTo>
                  <a:pt x="126795" y="3398"/>
                  <a:pt x="124403" y="2879"/>
                  <a:pt x="122042" y="2879"/>
                </a:cubicBezTo>
                <a:cubicBezTo>
                  <a:pt x="116791" y="2879"/>
                  <a:pt x="111691" y="5448"/>
                  <a:pt x="108562" y="6828"/>
                </a:cubicBezTo>
                <a:cubicBezTo>
                  <a:pt x="108562" y="6828"/>
                  <a:pt x="96368" y="12192"/>
                  <a:pt x="79361" y="12192"/>
                </a:cubicBezTo>
                <a:cubicBezTo>
                  <a:pt x="73622" y="12192"/>
                  <a:pt x="67334" y="11581"/>
                  <a:pt x="60782" y="9947"/>
                </a:cubicBezTo>
                <a:cubicBezTo>
                  <a:pt x="47155" y="6556"/>
                  <a:pt x="42885" y="1"/>
                  <a:pt x="34838" y="1"/>
                </a:cubicBezTo>
                <a:close/>
              </a:path>
            </a:pathLst>
          </a:custGeom>
          <a:solidFill>
            <a:srgbClr val="FFFFFF"/>
          </a:solidFill>
          <a:ln>
            <a:noFill/>
          </a:ln>
          <a:effectLst>
            <a:outerShdw blurRad="228600" rotWithShape="0" algn="bl">
              <a:schemeClr val="dk2">
                <a:alpha val="2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9"/>
          <p:cNvSpPr txBox="1"/>
          <p:nvPr>
            <p:ph type="title"/>
          </p:nvPr>
        </p:nvSpPr>
        <p:spPr>
          <a:xfrm>
            <a:off x="4429900" y="1733134"/>
            <a:ext cx="2910300" cy="8418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3600"/>
              <a:buNone/>
              <a:defRPr sz="3600">
                <a:solidFill>
                  <a:schemeClr val="accent2"/>
                </a:solidFill>
              </a:defRPr>
            </a:lvl1pPr>
            <a:lvl2pPr lvl="1" rtl="0" algn="l">
              <a:spcBef>
                <a:spcPts val="0"/>
              </a:spcBef>
              <a:spcAft>
                <a:spcPts val="0"/>
              </a:spcAft>
              <a:buSzPts val="3600"/>
              <a:buNone/>
              <a:defRPr sz="3600"/>
            </a:lvl2pPr>
            <a:lvl3pPr lvl="2" rtl="0" algn="l">
              <a:spcBef>
                <a:spcPts val="0"/>
              </a:spcBef>
              <a:spcAft>
                <a:spcPts val="0"/>
              </a:spcAft>
              <a:buSzPts val="3600"/>
              <a:buNone/>
              <a:defRPr sz="3600"/>
            </a:lvl3pPr>
            <a:lvl4pPr lvl="3" rtl="0" algn="l">
              <a:spcBef>
                <a:spcPts val="0"/>
              </a:spcBef>
              <a:spcAft>
                <a:spcPts val="0"/>
              </a:spcAft>
              <a:buSzPts val="3600"/>
              <a:buNone/>
              <a:defRPr sz="3600"/>
            </a:lvl4pPr>
            <a:lvl5pPr lvl="4" rtl="0" algn="l">
              <a:spcBef>
                <a:spcPts val="0"/>
              </a:spcBef>
              <a:spcAft>
                <a:spcPts val="0"/>
              </a:spcAft>
              <a:buSzPts val="3600"/>
              <a:buNone/>
              <a:defRPr sz="3600"/>
            </a:lvl5pPr>
            <a:lvl6pPr lvl="5" rtl="0" algn="l">
              <a:spcBef>
                <a:spcPts val="0"/>
              </a:spcBef>
              <a:spcAft>
                <a:spcPts val="0"/>
              </a:spcAft>
              <a:buSzPts val="3600"/>
              <a:buNone/>
              <a:defRPr sz="3600"/>
            </a:lvl6pPr>
            <a:lvl7pPr lvl="6" rtl="0" algn="l">
              <a:spcBef>
                <a:spcPts val="0"/>
              </a:spcBef>
              <a:spcAft>
                <a:spcPts val="0"/>
              </a:spcAft>
              <a:buSzPts val="3600"/>
              <a:buNone/>
              <a:defRPr sz="3600"/>
            </a:lvl7pPr>
            <a:lvl8pPr lvl="7" rtl="0" algn="l">
              <a:spcBef>
                <a:spcPts val="0"/>
              </a:spcBef>
              <a:spcAft>
                <a:spcPts val="0"/>
              </a:spcAft>
              <a:buSzPts val="3600"/>
              <a:buNone/>
              <a:defRPr sz="3600"/>
            </a:lvl8pPr>
            <a:lvl9pPr lvl="8" rtl="0" algn="l">
              <a:spcBef>
                <a:spcPts val="0"/>
              </a:spcBef>
              <a:spcAft>
                <a:spcPts val="0"/>
              </a:spcAft>
              <a:buSzPts val="3600"/>
              <a:buNone/>
              <a:defRPr sz="3600"/>
            </a:lvl9pPr>
          </a:lstStyle>
          <a:p/>
        </p:txBody>
      </p:sp>
      <p:sp>
        <p:nvSpPr>
          <p:cNvPr id="50" name="Google Shape;50;p9"/>
          <p:cNvSpPr txBox="1"/>
          <p:nvPr>
            <p:ph idx="1" type="subTitle"/>
          </p:nvPr>
        </p:nvSpPr>
        <p:spPr>
          <a:xfrm>
            <a:off x="4429900" y="2582609"/>
            <a:ext cx="2910300" cy="651600"/>
          </a:xfrm>
          <a:prstGeom prst="rect">
            <a:avLst/>
          </a:prstGeom>
        </p:spPr>
        <p:txBody>
          <a:bodyPr anchorCtr="0" anchor="ctr" bIns="91425" lIns="91425" spcFirstLastPara="1" rIns="91425" wrap="square" tIns="91425">
            <a:noAutofit/>
          </a:bodyPr>
          <a:lstStyle>
            <a:lvl1pPr lvl="0"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 name="Google Shape;51;p9"/>
          <p:cNvSpPr txBox="1"/>
          <p:nvPr>
            <p:ph hasCustomPrompt="1" idx="2" type="title"/>
          </p:nvPr>
        </p:nvSpPr>
        <p:spPr>
          <a:xfrm>
            <a:off x="1727600" y="1717075"/>
            <a:ext cx="2245200" cy="1673700"/>
          </a:xfrm>
          <a:prstGeom prst="rect">
            <a:avLst/>
          </a:prstGeom>
        </p:spPr>
        <p:txBody>
          <a:bodyPr anchorCtr="0" anchor="ctr" bIns="91425" lIns="91425" spcFirstLastPara="1" rIns="91425" wrap="square" tIns="91425">
            <a:noAutofit/>
          </a:bodyPr>
          <a:lstStyle>
            <a:lvl1pPr lvl="0" rtl="0" algn="r">
              <a:spcBef>
                <a:spcPts val="0"/>
              </a:spcBef>
              <a:spcAft>
                <a:spcPts val="0"/>
              </a:spcAft>
              <a:buClr>
                <a:schemeClr val="dk2"/>
              </a:buClr>
              <a:buSzPts val="12000"/>
              <a:buNone/>
              <a:defRPr sz="12000">
                <a:solidFill>
                  <a:schemeClr val="dk2"/>
                </a:solidFill>
              </a:defRPr>
            </a:lvl1pPr>
            <a:lvl2pPr lvl="1" rtl="0" algn="r">
              <a:spcBef>
                <a:spcPts val="0"/>
              </a:spcBef>
              <a:spcAft>
                <a:spcPts val="0"/>
              </a:spcAft>
              <a:buClr>
                <a:schemeClr val="dk2"/>
              </a:buClr>
              <a:buSzPts val="12000"/>
              <a:buNone/>
              <a:defRPr sz="12000">
                <a:solidFill>
                  <a:schemeClr val="dk2"/>
                </a:solidFill>
              </a:defRPr>
            </a:lvl2pPr>
            <a:lvl3pPr lvl="2" rtl="0" algn="r">
              <a:spcBef>
                <a:spcPts val="0"/>
              </a:spcBef>
              <a:spcAft>
                <a:spcPts val="0"/>
              </a:spcAft>
              <a:buClr>
                <a:schemeClr val="dk2"/>
              </a:buClr>
              <a:buSzPts val="12000"/>
              <a:buNone/>
              <a:defRPr sz="12000">
                <a:solidFill>
                  <a:schemeClr val="dk2"/>
                </a:solidFill>
              </a:defRPr>
            </a:lvl3pPr>
            <a:lvl4pPr lvl="3" rtl="0" algn="r">
              <a:spcBef>
                <a:spcPts val="0"/>
              </a:spcBef>
              <a:spcAft>
                <a:spcPts val="0"/>
              </a:spcAft>
              <a:buClr>
                <a:schemeClr val="dk2"/>
              </a:buClr>
              <a:buSzPts val="12000"/>
              <a:buNone/>
              <a:defRPr sz="12000">
                <a:solidFill>
                  <a:schemeClr val="dk2"/>
                </a:solidFill>
              </a:defRPr>
            </a:lvl4pPr>
            <a:lvl5pPr lvl="4" rtl="0" algn="r">
              <a:spcBef>
                <a:spcPts val="0"/>
              </a:spcBef>
              <a:spcAft>
                <a:spcPts val="0"/>
              </a:spcAft>
              <a:buClr>
                <a:schemeClr val="dk2"/>
              </a:buClr>
              <a:buSzPts val="12000"/>
              <a:buNone/>
              <a:defRPr sz="12000">
                <a:solidFill>
                  <a:schemeClr val="dk2"/>
                </a:solidFill>
              </a:defRPr>
            </a:lvl5pPr>
            <a:lvl6pPr lvl="5" rtl="0" algn="r">
              <a:spcBef>
                <a:spcPts val="0"/>
              </a:spcBef>
              <a:spcAft>
                <a:spcPts val="0"/>
              </a:spcAft>
              <a:buClr>
                <a:schemeClr val="dk2"/>
              </a:buClr>
              <a:buSzPts val="12000"/>
              <a:buNone/>
              <a:defRPr sz="12000">
                <a:solidFill>
                  <a:schemeClr val="dk2"/>
                </a:solidFill>
              </a:defRPr>
            </a:lvl6pPr>
            <a:lvl7pPr lvl="6" rtl="0" algn="r">
              <a:spcBef>
                <a:spcPts val="0"/>
              </a:spcBef>
              <a:spcAft>
                <a:spcPts val="0"/>
              </a:spcAft>
              <a:buClr>
                <a:schemeClr val="dk2"/>
              </a:buClr>
              <a:buSzPts val="12000"/>
              <a:buNone/>
              <a:defRPr sz="12000">
                <a:solidFill>
                  <a:schemeClr val="dk2"/>
                </a:solidFill>
              </a:defRPr>
            </a:lvl7pPr>
            <a:lvl8pPr lvl="7" rtl="0" algn="r">
              <a:spcBef>
                <a:spcPts val="0"/>
              </a:spcBef>
              <a:spcAft>
                <a:spcPts val="0"/>
              </a:spcAft>
              <a:buClr>
                <a:schemeClr val="dk2"/>
              </a:buClr>
              <a:buSzPts val="12000"/>
              <a:buNone/>
              <a:defRPr sz="12000">
                <a:solidFill>
                  <a:schemeClr val="dk2"/>
                </a:solidFill>
              </a:defRPr>
            </a:lvl8pPr>
            <a:lvl9pPr lvl="8" rtl="0" algn="r">
              <a:spcBef>
                <a:spcPts val="0"/>
              </a:spcBef>
              <a:spcAft>
                <a:spcPts val="0"/>
              </a:spcAft>
              <a:buClr>
                <a:schemeClr val="dk2"/>
              </a:buClr>
              <a:buSzPts val="12000"/>
              <a:buNone/>
              <a:defRPr sz="12000">
                <a:solidFill>
                  <a:schemeClr val="dk2"/>
                </a:solidFill>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4563050" y="1357800"/>
            <a:ext cx="3494400" cy="2427900"/>
          </a:xfrm>
          <a:prstGeom prst="rect">
            <a:avLst/>
          </a:prstGeom>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4500"/>
              <a:buFont typeface="Neucha"/>
              <a:buNone/>
              <a:defRPr b="1" sz="4500">
                <a:latin typeface="Neucha"/>
                <a:ea typeface="Neucha"/>
                <a:cs typeface="Neucha"/>
                <a:sym typeface="Neucha"/>
              </a:defRPr>
            </a:lvl1pPr>
          </a:lstStyle>
          <a:p/>
        </p:txBody>
      </p:sp>
      <p:grpSp>
        <p:nvGrpSpPr>
          <p:cNvPr id="54" name="Google Shape;54;p10"/>
          <p:cNvGrpSpPr/>
          <p:nvPr/>
        </p:nvGrpSpPr>
        <p:grpSpPr>
          <a:xfrm>
            <a:off x="4203564" y="303775"/>
            <a:ext cx="4230531" cy="4281804"/>
            <a:chOff x="4203564" y="303775"/>
            <a:chExt cx="4230531" cy="4281804"/>
          </a:xfrm>
        </p:grpSpPr>
        <p:grpSp>
          <p:nvGrpSpPr>
            <p:cNvPr id="55" name="Google Shape;55;p10"/>
            <p:cNvGrpSpPr/>
            <p:nvPr/>
          </p:nvGrpSpPr>
          <p:grpSpPr>
            <a:xfrm>
              <a:off x="7351412" y="303775"/>
              <a:ext cx="1082683" cy="913140"/>
              <a:chOff x="2444125" y="2378350"/>
              <a:chExt cx="3658950" cy="3085975"/>
            </a:xfrm>
          </p:grpSpPr>
          <p:sp>
            <p:nvSpPr>
              <p:cNvPr id="56" name="Google Shape;56;p10"/>
              <p:cNvSpPr/>
              <p:nvPr/>
            </p:nvSpPr>
            <p:spPr>
              <a:xfrm>
                <a:off x="4156625" y="4160775"/>
                <a:ext cx="1946450" cy="1303550"/>
              </a:xfrm>
              <a:custGeom>
                <a:rect b="b" l="l" r="r" t="t"/>
                <a:pathLst>
                  <a:path extrusionOk="0" h="52142" w="77858">
                    <a:moveTo>
                      <a:pt x="53675" y="10603"/>
                    </a:moveTo>
                    <a:cubicBezTo>
                      <a:pt x="54111" y="10603"/>
                      <a:pt x="54438" y="10845"/>
                      <a:pt x="54651" y="11332"/>
                    </a:cubicBezTo>
                    <a:cubicBezTo>
                      <a:pt x="54078" y="11362"/>
                      <a:pt x="53535" y="11482"/>
                      <a:pt x="52992" y="11663"/>
                    </a:cubicBezTo>
                    <a:cubicBezTo>
                      <a:pt x="52720" y="11513"/>
                      <a:pt x="52388" y="11392"/>
                      <a:pt x="52086" y="11301"/>
                    </a:cubicBezTo>
                    <a:cubicBezTo>
                      <a:pt x="52715" y="10837"/>
                      <a:pt x="53247" y="10603"/>
                      <a:pt x="53675" y="10603"/>
                    </a:cubicBezTo>
                    <a:close/>
                    <a:moveTo>
                      <a:pt x="53706" y="1"/>
                    </a:moveTo>
                    <a:cubicBezTo>
                      <a:pt x="43420" y="1"/>
                      <a:pt x="33592" y="13193"/>
                      <a:pt x="28609" y="23795"/>
                    </a:cubicBezTo>
                    <a:cubicBezTo>
                      <a:pt x="23267" y="18152"/>
                      <a:pt x="16628" y="11935"/>
                      <a:pt x="10382" y="10758"/>
                    </a:cubicBezTo>
                    <a:cubicBezTo>
                      <a:pt x="9768" y="10645"/>
                      <a:pt x="9177" y="10591"/>
                      <a:pt x="8611" y="10591"/>
                    </a:cubicBezTo>
                    <a:cubicBezTo>
                      <a:pt x="3141" y="10591"/>
                      <a:pt x="1" y="15639"/>
                      <a:pt x="876" y="21109"/>
                    </a:cubicBezTo>
                    <a:cubicBezTo>
                      <a:pt x="3652" y="38612"/>
                      <a:pt x="24354" y="51226"/>
                      <a:pt x="40589" y="52131"/>
                    </a:cubicBezTo>
                    <a:cubicBezTo>
                      <a:pt x="40676" y="52138"/>
                      <a:pt x="40763" y="52142"/>
                      <a:pt x="40849" y="52142"/>
                    </a:cubicBezTo>
                    <a:cubicBezTo>
                      <a:pt x="41846" y="52142"/>
                      <a:pt x="42815" y="51669"/>
                      <a:pt x="43425" y="50864"/>
                    </a:cubicBezTo>
                    <a:cubicBezTo>
                      <a:pt x="44210" y="50833"/>
                      <a:pt x="44934" y="50562"/>
                      <a:pt x="45538" y="50109"/>
                    </a:cubicBezTo>
                    <a:cubicBezTo>
                      <a:pt x="56432" y="42474"/>
                      <a:pt x="77857" y="14017"/>
                      <a:pt x="60988" y="2399"/>
                    </a:cubicBezTo>
                    <a:cubicBezTo>
                      <a:pt x="58574" y="732"/>
                      <a:pt x="56127" y="1"/>
                      <a:pt x="5370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0"/>
              <p:cNvSpPr/>
              <p:nvPr/>
            </p:nvSpPr>
            <p:spPr>
              <a:xfrm>
                <a:off x="2444125" y="3045525"/>
                <a:ext cx="777050" cy="664050"/>
              </a:xfrm>
              <a:custGeom>
                <a:rect b="b" l="l" r="r" t="t"/>
                <a:pathLst>
                  <a:path extrusionOk="0" h="26562" w="31082">
                    <a:moveTo>
                      <a:pt x="25495" y="0"/>
                    </a:moveTo>
                    <a:cubicBezTo>
                      <a:pt x="24253" y="0"/>
                      <a:pt x="22957" y="438"/>
                      <a:pt x="21817" y="1381"/>
                    </a:cubicBezTo>
                    <a:cubicBezTo>
                      <a:pt x="18860" y="3826"/>
                      <a:pt x="16506" y="6873"/>
                      <a:pt x="14876" y="10344"/>
                    </a:cubicBezTo>
                    <a:cubicBezTo>
                      <a:pt x="13277" y="9046"/>
                      <a:pt x="11768" y="7658"/>
                      <a:pt x="10350" y="6179"/>
                    </a:cubicBezTo>
                    <a:cubicBezTo>
                      <a:pt x="9304" y="5098"/>
                      <a:pt x="8130" y="4644"/>
                      <a:pt x="6999" y="4644"/>
                    </a:cubicBezTo>
                    <a:cubicBezTo>
                      <a:pt x="3269" y="4644"/>
                      <a:pt x="0" y="9582"/>
                      <a:pt x="3288" y="13241"/>
                    </a:cubicBezTo>
                    <a:cubicBezTo>
                      <a:pt x="6547" y="16832"/>
                      <a:pt x="10199" y="20242"/>
                      <a:pt x="14424" y="22626"/>
                    </a:cubicBezTo>
                    <a:cubicBezTo>
                      <a:pt x="14747" y="24912"/>
                      <a:pt x="16696" y="26562"/>
                      <a:pt x="19094" y="26562"/>
                    </a:cubicBezTo>
                    <a:cubicBezTo>
                      <a:pt x="19830" y="26562"/>
                      <a:pt x="20608" y="26406"/>
                      <a:pt x="21395" y="26066"/>
                    </a:cubicBezTo>
                    <a:cubicBezTo>
                      <a:pt x="28426" y="23048"/>
                      <a:pt x="31081" y="11853"/>
                      <a:pt x="30629" y="5033"/>
                    </a:cubicBezTo>
                    <a:cubicBezTo>
                      <a:pt x="30405" y="1878"/>
                      <a:pt x="28067" y="0"/>
                      <a:pt x="2549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0"/>
              <p:cNvSpPr/>
              <p:nvPr/>
            </p:nvSpPr>
            <p:spPr>
              <a:xfrm>
                <a:off x="4432975" y="2378350"/>
                <a:ext cx="897425" cy="734500"/>
              </a:xfrm>
              <a:custGeom>
                <a:rect b="b" l="l" r="r" t="t"/>
                <a:pathLst>
                  <a:path extrusionOk="0" h="29380" w="35897">
                    <a:moveTo>
                      <a:pt x="6222" y="0"/>
                    </a:moveTo>
                    <a:cubicBezTo>
                      <a:pt x="3084" y="0"/>
                      <a:pt x="1" y="2456"/>
                      <a:pt x="1380" y="6160"/>
                    </a:cubicBezTo>
                    <a:cubicBezTo>
                      <a:pt x="1531" y="6552"/>
                      <a:pt x="1712" y="6944"/>
                      <a:pt x="1893" y="7367"/>
                    </a:cubicBezTo>
                    <a:cubicBezTo>
                      <a:pt x="3613" y="11622"/>
                      <a:pt x="6118" y="15515"/>
                      <a:pt x="9316" y="18804"/>
                    </a:cubicBezTo>
                    <a:lnTo>
                      <a:pt x="12606" y="23904"/>
                    </a:lnTo>
                    <a:cubicBezTo>
                      <a:pt x="13028" y="24538"/>
                      <a:pt x="13571" y="25051"/>
                      <a:pt x="14205" y="25443"/>
                    </a:cubicBezTo>
                    <a:cubicBezTo>
                      <a:pt x="14948" y="27652"/>
                      <a:pt x="16995" y="29379"/>
                      <a:pt x="19140" y="29379"/>
                    </a:cubicBezTo>
                    <a:cubicBezTo>
                      <a:pt x="20307" y="29379"/>
                      <a:pt x="21503" y="28868"/>
                      <a:pt x="22534" y="27646"/>
                    </a:cubicBezTo>
                    <a:cubicBezTo>
                      <a:pt x="27785" y="21520"/>
                      <a:pt x="31858" y="14489"/>
                      <a:pt x="34574" y="6884"/>
                    </a:cubicBezTo>
                    <a:cubicBezTo>
                      <a:pt x="35896" y="3156"/>
                      <a:pt x="32705" y="550"/>
                      <a:pt x="29482" y="550"/>
                    </a:cubicBezTo>
                    <a:cubicBezTo>
                      <a:pt x="28217" y="550"/>
                      <a:pt x="26948" y="951"/>
                      <a:pt x="25944" y="1844"/>
                    </a:cubicBezTo>
                    <a:cubicBezTo>
                      <a:pt x="22594" y="4862"/>
                      <a:pt x="19576" y="8242"/>
                      <a:pt x="16951" y="11923"/>
                    </a:cubicBezTo>
                    <a:lnTo>
                      <a:pt x="10614" y="2267"/>
                    </a:lnTo>
                    <a:cubicBezTo>
                      <a:pt x="9577" y="695"/>
                      <a:pt x="7892" y="0"/>
                      <a:pt x="622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 name="Google Shape;59;p10"/>
            <p:cNvGrpSpPr/>
            <p:nvPr/>
          </p:nvGrpSpPr>
          <p:grpSpPr>
            <a:xfrm>
              <a:off x="4203564" y="4244138"/>
              <a:ext cx="1014948" cy="341441"/>
              <a:chOff x="1738275" y="237600"/>
              <a:chExt cx="3630000" cy="1221175"/>
            </a:xfrm>
          </p:grpSpPr>
          <p:sp>
            <p:nvSpPr>
              <p:cNvPr id="60" name="Google Shape;60;p10"/>
              <p:cNvSpPr/>
              <p:nvPr/>
            </p:nvSpPr>
            <p:spPr>
              <a:xfrm>
                <a:off x="1738275" y="237600"/>
                <a:ext cx="1526650" cy="923375"/>
              </a:xfrm>
              <a:custGeom>
                <a:rect b="b" l="l" r="r" t="t"/>
                <a:pathLst>
                  <a:path extrusionOk="0" h="36935" w="61066">
                    <a:moveTo>
                      <a:pt x="46161" y="0"/>
                    </a:moveTo>
                    <a:cubicBezTo>
                      <a:pt x="44953" y="0"/>
                      <a:pt x="43749" y="450"/>
                      <a:pt x="42658" y="1439"/>
                    </a:cubicBezTo>
                    <a:cubicBezTo>
                      <a:pt x="36803" y="6690"/>
                      <a:pt x="32337" y="13299"/>
                      <a:pt x="29682" y="20692"/>
                    </a:cubicBezTo>
                    <a:cubicBezTo>
                      <a:pt x="23435" y="15924"/>
                      <a:pt x="16615" y="11941"/>
                      <a:pt x="9372" y="8893"/>
                    </a:cubicBezTo>
                    <a:cubicBezTo>
                      <a:pt x="8647" y="8587"/>
                      <a:pt x="7884" y="8445"/>
                      <a:pt x="7132" y="8445"/>
                    </a:cubicBezTo>
                    <a:cubicBezTo>
                      <a:pt x="3441" y="8445"/>
                      <a:pt x="0" y="11848"/>
                      <a:pt x="2432" y="15834"/>
                    </a:cubicBezTo>
                    <a:cubicBezTo>
                      <a:pt x="8165" y="25189"/>
                      <a:pt x="16826" y="32461"/>
                      <a:pt x="27448" y="35117"/>
                    </a:cubicBezTo>
                    <a:cubicBezTo>
                      <a:pt x="28435" y="36218"/>
                      <a:pt x="29787" y="36934"/>
                      <a:pt x="31181" y="36934"/>
                    </a:cubicBezTo>
                    <a:cubicBezTo>
                      <a:pt x="32346" y="36934"/>
                      <a:pt x="33540" y="36433"/>
                      <a:pt x="34570" y="35238"/>
                    </a:cubicBezTo>
                    <a:cubicBezTo>
                      <a:pt x="35023" y="34695"/>
                      <a:pt x="35566" y="34091"/>
                      <a:pt x="36230" y="33427"/>
                    </a:cubicBezTo>
                    <a:lnTo>
                      <a:pt x="36290" y="33367"/>
                    </a:lnTo>
                    <a:cubicBezTo>
                      <a:pt x="43623" y="25732"/>
                      <a:pt x="61066" y="10130"/>
                      <a:pt x="49930" y="1439"/>
                    </a:cubicBezTo>
                    <a:cubicBezTo>
                      <a:pt x="48759" y="518"/>
                      <a:pt x="47458" y="0"/>
                      <a:pt x="4616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0"/>
              <p:cNvSpPr/>
              <p:nvPr/>
            </p:nvSpPr>
            <p:spPr>
              <a:xfrm>
                <a:off x="4158150" y="444400"/>
                <a:ext cx="1210125" cy="1014375"/>
              </a:xfrm>
              <a:custGeom>
                <a:rect b="b" l="l" r="r" t="t"/>
                <a:pathLst>
                  <a:path extrusionOk="0" h="40575" w="48405">
                    <a:moveTo>
                      <a:pt x="34200" y="1"/>
                    </a:moveTo>
                    <a:cubicBezTo>
                      <a:pt x="31102" y="1"/>
                      <a:pt x="27881" y="1119"/>
                      <a:pt x="25198" y="3246"/>
                    </a:cubicBezTo>
                    <a:cubicBezTo>
                      <a:pt x="22452" y="5419"/>
                      <a:pt x="20309" y="8256"/>
                      <a:pt x="18650" y="11394"/>
                    </a:cubicBezTo>
                    <a:cubicBezTo>
                      <a:pt x="16296" y="8739"/>
                      <a:pt x="13701" y="6355"/>
                      <a:pt x="11105" y="5178"/>
                    </a:cubicBezTo>
                    <a:cubicBezTo>
                      <a:pt x="10071" y="4703"/>
                      <a:pt x="9067" y="4489"/>
                      <a:pt x="8118" y="4489"/>
                    </a:cubicBezTo>
                    <a:cubicBezTo>
                      <a:pt x="4058" y="4489"/>
                      <a:pt x="993" y="8417"/>
                      <a:pt x="724" y="12722"/>
                    </a:cubicBezTo>
                    <a:cubicBezTo>
                      <a:pt x="0" y="24340"/>
                      <a:pt x="10321" y="37679"/>
                      <a:pt x="21365" y="40485"/>
                    </a:cubicBezTo>
                    <a:cubicBezTo>
                      <a:pt x="21620" y="40545"/>
                      <a:pt x="21876" y="40574"/>
                      <a:pt x="22128" y="40574"/>
                    </a:cubicBezTo>
                    <a:cubicBezTo>
                      <a:pt x="23517" y="40574"/>
                      <a:pt x="24799" y="39696"/>
                      <a:pt x="25258" y="38342"/>
                    </a:cubicBezTo>
                    <a:cubicBezTo>
                      <a:pt x="29181" y="36864"/>
                      <a:pt x="33014" y="33424"/>
                      <a:pt x="35700" y="30798"/>
                    </a:cubicBezTo>
                    <a:cubicBezTo>
                      <a:pt x="41735" y="24763"/>
                      <a:pt x="48404" y="16283"/>
                      <a:pt x="44843" y="7290"/>
                    </a:cubicBezTo>
                    <a:cubicBezTo>
                      <a:pt x="42866" y="2321"/>
                      <a:pt x="38661" y="1"/>
                      <a:pt x="3420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59350" y="495919"/>
            <a:ext cx="62253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1pPr>
            <a:lvl2pPr lvl="1"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2pPr>
            <a:lvl3pPr lvl="2"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3pPr>
            <a:lvl4pPr lvl="3"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4pPr>
            <a:lvl5pPr lvl="4"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5pPr>
            <a:lvl6pPr lvl="5"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6pPr>
            <a:lvl7pPr lvl="6"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7pPr>
            <a:lvl8pPr lvl="7"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8pPr>
            <a:lvl9pPr lvl="8" rtl="0" algn="ctr">
              <a:spcBef>
                <a:spcPts val="0"/>
              </a:spcBef>
              <a:spcAft>
                <a:spcPts val="0"/>
              </a:spcAft>
              <a:buClr>
                <a:schemeClr val="dk1"/>
              </a:buClr>
              <a:buSzPts val="3200"/>
              <a:buFont typeface="Neucha"/>
              <a:buNone/>
              <a:defRPr b="1" sz="3200">
                <a:solidFill>
                  <a:schemeClr val="dk1"/>
                </a:solidFill>
                <a:latin typeface="Neucha"/>
                <a:ea typeface="Neucha"/>
                <a:cs typeface="Neucha"/>
                <a:sym typeface="Neucha"/>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Mukta"/>
              <a:buChar char="●"/>
              <a:defRPr sz="1800">
                <a:solidFill>
                  <a:schemeClr val="dk1"/>
                </a:solidFill>
                <a:latin typeface="Mukta"/>
                <a:ea typeface="Mukta"/>
                <a:cs typeface="Mukta"/>
                <a:sym typeface="Mukta"/>
              </a:defRPr>
            </a:lvl1pPr>
            <a:lvl2pPr indent="-317500" lvl="1" marL="9144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2pPr>
            <a:lvl3pPr indent="-317500" lvl="2" marL="13716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indent="-317500" lvl="3" marL="18288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indent="-317500" lvl="4" marL="22860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indent="-317500" lvl="5" marL="27432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indent="-317500" lvl="6" marL="32004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indent="-317500" lvl="7" marL="36576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indent="-317500" lvl="8" marL="41148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pbslearningmedia.org/resource/1defac05-7d7e-40c7-bcd2-ebaf22f0f0de/mesopotamia-crash-course-world-history-3/" TargetMode="External"/><Relationship Id="rId4" Type="http://schemas.openxmlformats.org/officeDocument/2006/relationships/hyperlink" Target="https://www.pbslearningmedia.org/resource/5212df84-ca7f-4f46-ba63-5eb6cf6c324d/ancient-egypt-crash-course-world-history-4/" TargetMode="External"/><Relationship Id="rId5" Type="http://schemas.openxmlformats.org/officeDocument/2006/relationships/hyperlink" Target="https://www.pbslearningmedia.org/resource/2f255066-bab2-440e-a96d-e687c9999a86/indus-valley-civilization-crash-course-world-history-2/" TargetMode="External"/><Relationship Id="rId6" Type="http://schemas.openxmlformats.org/officeDocument/2006/relationships/hyperlink" Target="https://www.youtube.com/watch?v=ylWORyToTo4&amp;list=PLBDA2E52FB1EF80C9&amp;index=8&amp;t=99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4.png"/><Relationship Id="rId4" Type="http://schemas.openxmlformats.org/officeDocument/2006/relationships/image" Target="../media/image33.jpg"/><Relationship Id="rId5"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6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66.jp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9.png"/><Relationship Id="rId4" Type="http://schemas.openxmlformats.org/officeDocument/2006/relationships/image" Target="../media/image62.png"/><Relationship Id="rId5" Type="http://schemas.openxmlformats.org/officeDocument/2006/relationships/image" Target="../media/image51.png"/><Relationship Id="rId6"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44.png"/><Relationship Id="rId4" Type="http://schemas.openxmlformats.org/officeDocument/2006/relationships/image" Target="../media/image40.png"/><Relationship Id="rId5" Type="http://schemas.openxmlformats.org/officeDocument/2006/relationships/image" Target="../media/image37.png"/><Relationship Id="rId6" Type="http://schemas.openxmlformats.org/officeDocument/2006/relationships/image" Target="../media/image56.png"/><Relationship Id="rId7"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www.youtube.com/watch?v=KRPp3jzv1Tw" TargetMode="Externa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2.jpg"/><Relationship Id="rId4" Type="http://schemas.openxmlformats.org/officeDocument/2006/relationships/image" Target="../media/image46.jpg"/><Relationship Id="rId5"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www.youtube.com/watch?v=8Nn5uqE3C9w&amp;list=PLBDA2E52FB1EF80C9&amp;index=7&amp;t=6s" TargetMode="External"/><Relationship Id="rId4" Type="http://schemas.openxmlformats.org/officeDocument/2006/relationships/hyperlink" Target="https://www.youtube.com/watch?v=Q-mkVSasZIM&amp;list=PLBDA2E52FB1EF80C9&amp;index=6&amp;t=33s" TargetMode="External"/><Relationship Id="rId5" Type="http://schemas.openxmlformats.org/officeDocument/2006/relationships/hyperlink" Target="https://www.youtube.com/watch?v=0LsrkWDCvxg&amp;list=PLBDA2E52FB1EF80C9&amp;index=9&amp;t=0s" TargetMode="External"/><Relationship Id="rId6" Type="http://schemas.openxmlformats.org/officeDocument/2006/relationships/hyperlink" Target="https://www.youtube.com/watch?v=oPf27gAup9U&amp;list=PLBDA2E52FB1EF80C9&amp;index=11&amp;t=0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58.jp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www.youtube.com/watch?v=quzjmZ-7s6w" TargetMode="Externa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5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65.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4.jpg"/><Relationship Id="rId4" Type="http://schemas.openxmlformats.org/officeDocument/2006/relationships/image" Target="../media/image5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www.youtube.com/watch?v=3PszVWZNWVA&amp;list=PLBDA2E52FB1EF80C9&amp;index=13&amp;t=0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whfua.history.ucla.edu/eras/era2.php" TargetMode="External"/><Relationship Id="rId4" Type="http://schemas.openxmlformats.org/officeDocument/2006/relationships/hyperlink" Target="https://whfua.history.ucla.edu/eras/era3.php" TargetMode="External"/><Relationship Id="rId9" Type="http://schemas.openxmlformats.org/officeDocument/2006/relationships/hyperlink" Target="https://socialisstudio.weebly.com/0-foundations.html" TargetMode="External"/><Relationship Id="rId5" Type="http://schemas.openxmlformats.org/officeDocument/2006/relationships/hyperlink" Target="https://fiveable.me/ap-world/-/ap-world-history-unit-0/blog/5suNi0MQnre0v0q4ofZN" TargetMode="External"/><Relationship Id="rId6" Type="http://schemas.openxmlformats.org/officeDocument/2006/relationships/hyperlink" Target="https://www.youtube.com/watch?v=MuM4WdjeN1E" TargetMode="External"/><Relationship Id="rId7" Type="http://schemas.openxmlformats.org/officeDocument/2006/relationships/hyperlink" Target="https://www.youtube.com/watch?v=ym48Jr7SYD8" TargetMode="External"/><Relationship Id="rId8" Type="http://schemas.openxmlformats.org/officeDocument/2006/relationships/hyperlink" Target="http://www.theadamsonadventure.net/unit-0-foundations.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hyperlink" Target="http://www.youtube.com/watch?v=CJdT6QcSbQ0" TargetMode="Externa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youtube.com/watch?v=bhzQFIZuNFY" TargetMode="Externa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Google Shape;240;p30"/>
          <p:cNvSpPr txBox="1"/>
          <p:nvPr>
            <p:ph type="ctrTitle"/>
          </p:nvPr>
        </p:nvSpPr>
        <p:spPr>
          <a:xfrm>
            <a:off x="2292900" y="1372375"/>
            <a:ext cx="4558200" cy="205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Unit 0</a:t>
            </a:r>
            <a:endParaRPr/>
          </a:p>
        </p:txBody>
      </p:sp>
      <p:sp>
        <p:nvSpPr>
          <p:cNvPr id="241" name="Google Shape;241;p30"/>
          <p:cNvSpPr txBox="1"/>
          <p:nvPr>
            <p:ph idx="1" type="subTitle"/>
          </p:nvPr>
        </p:nvSpPr>
        <p:spPr>
          <a:xfrm>
            <a:off x="2794275" y="3511925"/>
            <a:ext cx="3555600" cy="79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History Before 1200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9"/>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First Civilizations</a:t>
            </a:r>
            <a:endParaRPr/>
          </a:p>
        </p:txBody>
      </p:sp>
      <p:sp>
        <p:nvSpPr>
          <p:cNvPr id="308" name="Google Shape;308;p39"/>
          <p:cNvSpPr txBox="1"/>
          <p:nvPr>
            <p:ph idx="1" type="body"/>
          </p:nvPr>
        </p:nvSpPr>
        <p:spPr>
          <a:xfrm>
            <a:off x="706850" y="1152475"/>
            <a:ext cx="7709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t/>
            </a:r>
            <a:endParaRPr/>
          </a:p>
        </p:txBody>
      </p:sp>
      <p:pic>
        <p:nvPicPr>
          <p:cNvPr id="309" name="Google Shape;309;p39"/>
          <p:cNvPicPr preferRelativeResize="0"/>
          <p:nvPr/>
        </p:nvPicPr>
        <p:blipFill>
          <a:blip r:embed="rId3">
            <a:alphaModFix/>
          </a:blip>
          <a:stretch>
            <a:fillRect/>
          </a:stretch>
        </p:blipFill>
        <p:spPr>
          <a:xfrm>
            <a:off x="0" y="1233350"/>
            <a:ext cx="8500300" cy="3910150"/>
          </a:xfrm>
          <a:prstGeom prst="rect">
            <a:avLst/>
          </a:prstGeom>
          <a:noFill/>
          <a:ln>
            <a:noFill/>
          </a:ln>
        </p:spPr>
      </p:pic>
      <p:sp>
        <p:nvSpPr>
          <p:cNvPr id="310" name="Google Shape;310;p39"/>
          <p:cNvSpPr/>
          <p:nvPr/>
        </p:nvSpPr>
        <p:spPr>
          <a:xfrm>
            <a:off x="5847350" y="3095125"/>
            <a:ext cx="2568900" cy="1624200"/>
          </a:xfrm>
          <a:prstGeom prst="wedgeRoundRectCallout">
            <a:avLst>
              <a:gd fmla="val -32008" name="adj1"/>
              <a:gd fmla="val -58333" name="adj2"/>
              <a:gd fmla="val 0" name="adj3"/>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Looking at the 4 early civilizations, what do these areas have in common? What advantages and/or disadvantages in term of location do you see?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0"/>
          <p:cNvSpPr txBox="1"/>
          <p:nvPr>
            <p:ph type="title"/>
          </p:nvPr>
        </p:nvSpPr>
        <p:spPr>
          <a:xfrm>
            <a:off x="1459350" y="495919"/>
            <a:ext cx="6225300" cy="572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1600"/>
              <a:buNone/>
            </a:pPr>
            <a:r>
              <a:rPr lang="en" sz="3600"/>
              <a:t>Crash Course Videos</a:t>
            </a:r>
            <a:endParaRPr sz="3600"/>
          </a:p>
        </p:txBody>
      </p:sp>
      <p:sp>
        <p:nvSpPr>
          <p:cNvPr id="316" name="Google Shape;316;p40"/>
          <p:cNvSpPr txBox="1"/>
          <p:nvPr>
            <p:ph idx="1" type="body"/>
          </p:nvPr>
        </p:nvSpPr>
        <p:spPr>
          <a:xfrm>
            <a:off x="706850" y="1390875"/>
            <a:ext cx="7709400" cy="31779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3000">
                <a:solidFill>
                  <a:schemeClr val="dk1"/>
                </a:solidFill>
                <a:latin typeface="Georgia"/>
                <a:ea typeface="Georgia"/>
                <a:cs typeface="Georgia"/>
                <a:sym typeface="Georgia"/>
              </a:rPr>
              <a:t>#1 - </a:t>
            </a:r>
            <a:r>
              <a:rPr lang="en" sz="3000" u="sng">
                <a:solidFill>
                  <a:schemeClr val="hlink"/>
                </a:solidFill>
                <a:latin typeface="Georgia"/>
                <a:ea typeface="Georgia"/>
                <a:cs typeface="Georgia"/>
                <a:sym typeface="Georgia"/>
                <a:hlinkClick r:id="rId3"/>
              </a:rPr>
              <a:t>Mesopotamia</a:t>
            </a:r>
            <a:endParaRPr sz="3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sz="3000">
                <a:solidFill>
                  <a:schemeClr val="dk1"/>
                </a:solidFill>
                <a:latin typeface="Georgia"/>
                <a:ea typeface="Georgia"/>
                <a:cs typeface="Georgia"/>
                <a:sym typeface="Georgia"/>
              </a:rPr>
              <a:t>#2 - </a:t>
            </a:r>
            <a:r>
              <a:rPr lang="en" sz="3000" u="sng">
                <a:solidFill>
                  <a:schemeClr val="hlink"/>
                </a:solidFill>
                <a:latin typeface="Georgia"/>
                <a:ea typeface="Georgia"/>
                <a:cs typeface="Georgia"/>
                <a:sym typeface="Georgia"/>
                <a:hlinkClick r:id="rId4"/>
              </a:rPr>
              <a:t>Ancient Egypt</a:t>
            </a:r>
            <a:endParaRPr sz="3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sz="3000">
                <a:solidFill>
                  <a:schemeClr val="dk1"/>
                </a:solidFill>
                <a:latin typeface="Georgia"/>
                <a:ea typeface="Georgia"/>
                <a:cs typeface="Georgia"/>
                <a:sym typeface="Georgia"/>
              </a:rPr>
              <a:t>#3 - </a:t>
            </a:r>
            <a:r>
              <a:rPr lang="en" sz="3000" u="sng">
                <a:solidFill>
                  <a:schemeClr val="hlink"/>
                </a:solidFill>
                <a:latin typeface="Georgia"/>
                <a:ea typeface="Georgia"/>
                <a:cs typeface="Georgia"/>
                <a:sym typeface="Georgia"/>
                <a:hlinkClick r:id="rId5"/>
              </a:rPr>
              <a:t>The Indus River Valley Civilization</a:t>
            </a:r>
            <a:endParaRPr sz="3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sz="3000">
                <a:solidFill>
                  <a:schemeClr val="dk1"/>
                </a:solidFill>
                <a:latin typeface="Georgia"/>
                <a:ea typeface="Georgia"/>
                <a:cs typeface="Georgia"/>
                <a:sym typeface="Georgia"/>
              </a:rPr>
              <a:t>#4 - </a:t>
            </a:r>
            <a:r>
              <a:rPr lang="en" sz="3000" u="sng">
                <a:solidFill>
                  <a:schemeClr val="hlink"/>
                </a:solidFill>
                <a:latin typeface="Georgia"/>
                <a:ea typeface="Georgia"/>
                <a:cs typeface="Georgia"/>
                <a:sym typeface="Georgia"/>
                <a:hlinkClick r:id="rId6"/>
              </a:rPr>
              <a:t>China</a:t>
            </a:r>
            <a:endParaRPr sz="3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0" name="Shape 320"/>
        <p:cNvGrpSpPr/>
        <p:nvPr/>
      </p:nvGrpSpPr>
      <p:grpSpPr>
        <a:xfrm>
          <a:off x="0" y="0"/>
          <a:ext cx="0" cy="0"/>
          <a:chOff x="0" y="0"/>
          <a:chExt cx="0" cy="0"/>
        </a:xfrm>
      </p:grpSpPr>
      <p:sp>
        <p:nvSpPr>
          <p:cNvPr id="321" name="Google Shape;321;p41"/>
          <p:cNvSpPr txBox="1"/>
          <p:nvPr>
            <p:ph type="title"/>
          </p:nvPr>
        </p:nvSpPr>
        <p:spPr>
          <a:xfrm>
            <a:off x="5505875" y="2497101"/>
            <a:ext cx="29103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Part 2:</a:t>
            </a:r>
            <a:endParaRPr/>
          </a:p>
        </p:txBody>
      </p:sp>
      <p:sp>
        <p:nvSpPr>
          <p:cNvPr id="322" name="Google Shape;322;p41"/>
          <p:cNvSpPr txBox="1"/>
          <p:nvPr>
            <p:ph idx="1" type="subTitle"/>
          </p:nvPr>
        </p:nvSpPr>
        <p:spPr>
          <a:xfrm>
            <a:off x="5505875" y="3346576"/>
            <a:ext cx="2910300" cy="6516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The Classical Era: c.600 BCE-c.600 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2"/>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Major Classical Empires, c. 600 BCE to c. 600CE</a:t>
            </a:r>
            <a:endParaRPr/>
          </a:p>
        </p:txBody>
      </p:sp>
      <p:sp>
        <p:nvSpPr>
          <p:cNvPr id="328" name="Google Shape;328;p42"/>
          <p:cNvSpPr txBox="1"/>
          <p:nvPr>
            <p:ph idx="1" type="body"/>
          </p:nvPr>
        </p:nvSpPr>
        <p:spPr>
          <a:xfrm>
            <a:off x="706850" y="1291400"/>
            <a:ext cx="7709400" cy="32775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Char char="●"/>
            </a:pPr>
            <a:r>
              <a:rPr lang="en" sz="2000"/>
              <a:t>Western Eurasia: the Persian, Greek, Roman, and Byzantine empires</a:t>
            </a:r>
            <a:endParaRPr sz="2000"/>
          </a:p>
          <a:p>
            <a:pPr indent="-355600" lvl="0" marL="457200" rtl="0" algn="l">
              <a:spcBef>
                <a:spcPts val="0"/>
              </a:spcBef>
              <a:spcAft>
                <a:spcPts val="0"/>
              </a:spcAft>
              <a:buSzPts val="2000"/>
              <a:buChar char="●"/>
            </a:pPr>
            <a:r>
              <a:rPr lang="en" sz="2000"/>
              <a:t>Southern Asia: the Mauryan and Gupta Empires</a:t>
            </a:r>
            <a:endParaRPr sz="2000"/>
          </a:p>
          <a:p>
            <a:pPr indent="-355600" lvl="0" marL="457200" rtl="0" algn="l">
              <a:spcBef>
                <a:spcPts val="0"/>
              </a:spcBef>
              <a:spcAft>
                <a:spcPts val="0"/>
              </a:spcAft>
              <a:buSzPts val="2000"/>
              <a:buChar char="●"/>
            </a:pPr>
            <a:r>
              <a:rPr lang="en" sz="2000"/>
              <a:t>Eastern Asia: The Qin and Han dynasties</a:t>
            </a:r>
            <a:endParaRPr sz="2000"/>
          </a:p>
          <a:p>
            <a:pPr indent="-355600" lvl="0" marL="457200" rtl="0" algn="l">
              <a:spcBef>
                <a:spcPts val="0"/>
              </a:spcBef>
              <a:spcAft>
                <a:spcPts val="0"/>
              </a:spcAft>
              <a:buSzPts val="2000"/>
              <a:buChar char="●"/>
            </a:pPr>
            <a:r>
              <a:rPr lang="en" sz="2000"/>
              <a:t>Mesoamerica: the MAyan Empire</a:t>
            </a:r>
            <a:endParaRPr sz="2000"/>
          </a:p>
          <a:p>
            <a:pPr indent="0" lvl="0" marL="0" rtl="0" algn="l">
              <a:spcBef>
                <a:spcPts val="1200"/>
              </a:spcBef>
              <a:spcAft>
                <a:spcPts val="0"/>
              </a:spcAft>
              <a:buNone/>
            </a:pPr>
            <a:r>
              <a:rPr lang="en" sz="2000"/>
              <a:t>Goods and ideas spread along land routes such as the Silk Roads and maritime routes in the mediterranean sea and Indian Ocean.</a:t>
            </a:r>
            <a:endParaRPr sz="2000"/>
          </a:p>
          <a:p>
            <a:pPr indent="0" lvl="0" marL="0" rtl="0" algn="l">
              <a:spcBef>
                <a:spcPts val="1200"/>
              </a:spcBef>
              <a:spcAft>
                <a:spcPts val="1200"/>
              </a:spcAft>
              <a:buNone/>
            </a:pPr>
            <a:r>
              <a:rPr lang="en" sz="2000"/>
              <a:t>Major great cities: Rome (Italy), </a:t>
            </a:r>
            <a:r>
              <a:rPr lang="en" sz="2000"/>
              <a:t>Constantinople</a:t>
            </a:r>
            <a:r>
              <a:rPr lang="en" sz="2000"/>
              <a:t> (Turkey), Damascus (Syria), Pataliputra (India), and Chang’an (China)</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descr="Classical (600 BCE-600 CE) — Freemanpedia" id="333" name="Google Shape;333;p43"/>
          <p:cNvPicPr preferRelativeResize="0"/>
          <p:nvPr/>
        </p:nvPicPr>
        <p:blipFill>
          <a:blip r:embed="rId3">
            <a:alphaModFix/>
          </a:blip>
          <a:stretch>
            <a:fillRect/>
          </a:stretch>
        </p:blipFill>
        <p:spPr>
          <a:xfrm>
            <a:off x="157925" y="1974775"/>
            <a:ext cx="8828150" cy="2961125"/>
          </a:xfrm>
          <a:prstGeom prst="rect">
            <a:avLst/>
          </a:prstGeom>
          <a:noFill/>
          <a:ln>
            <a:noFill/>
          </a:ln>
        </p:spPr>
      </p:pic>
      <p:pic>
        <p:nvPicPr>
          <p:cNvPr id="334" name="Google Shape;334;p43"/>
          <p:cNvPicPr preferRelativeResize="0"/>
          <p:nvPr/>
        </p:nvPicPr>
        <p:blipFill rotWithShape="1">
          <a:blip r:embed="rId4">
            <a:alphaModFix/>
          </a:blip>
          <a:srcRect b="0" l="0" r="0" t="0"/>
          <a:stretch/>
        </p:blipFill>
        <p:spPr>
          <a:xfrm>
            <a:off x="0" y="0"/>
            <a:ext cx="3928250" cy="28402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4"/>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Buddhism &amp; Developments in South Asia</a:t>
            </a:r>
            <a:endParaRPr/>
          </a:p>
        </p:txBody>
      </p:sp>
      <p:sp>
        <p:nvSpPr>
          <p:cNvPr id="340" name="Google Shape;340;p44"/>
          <p:cNvSpPr txBox="1"/>
          <p:nvPr>
            <p:ph idx="1" type="body"/>
          </p:nvPr>
        </p:nvSpPr>
        <p:spPr>
          <a:xfrm>
            <a:off x="5630775" y="1152475"/>
            <a:ext cx="2785500" cy="3416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Buddhism provided an alternative to </a:t>
            </a:r>
            <a:r>
              <a:rPr lang="en" sz="1500"/>
              <a:t>Hinduism</a:t>
            </a:r>
            <a:r>
              <a:rPr lang="en" sz="1500"/>
              <a:t>. Because it rejected the caste </a:t>
            </a:r>
            <a:r>
              <a:rPr lang="en" sz="1500"/>
              <a:t>system</a:t>
            </a:r>
            <a:r>
              <a:rPr lang="en" sz="1500"/>
              <a:t>.</a:t>
            </a:r>
            <a:endParaRPr sz="1500"/>
          </a:p>
          <a:p>
            <a:pPr indent="-323850" lvl="0" marL="457200" rtl="0" algn="l">
              <a:spcBef>
                <a:spcPts val="0"/>
              </a:spcBef>
              <a:spcAft>
                <a:spcPts val="0"/>
              </a:spcAft>
              <a:buSzPts val="1500"/>
              <a:buChar char="●"/>
            </a:pPr>
            <a:r>
              <a:rPr lang="en" sz="1500"/>
              <a:t>Buddhism was spread by missionaries and merchants along the silk road and Indian Ocean trade routes.</a:t>
            </a:r>
            <a:endParaRPr sz="1500"/>
          </a:p>
          <a:p>
            <a:pPr indent="-323850" lvl="0" marL="457200" rtl="0" algn="l">
              <a:spcBef>
                <a:spcPts val="0"/>
              </a:spcBef>
              <a:spcAft>
                <a:spcPts val="0"/>
              </a:spcAft>
              <a:buSzPts val="1500"/>
              <a:buChar char="●"/>
            </a:pPr>
            <a:r>
              <a:rPr lang="en" sz="1500"/>
              <a:t>Considered an universalizing religion that sought converts among all people.</a:t>
            </a:r>
            <a:endParaRPr sz="1500"/>
          </a:p>
          <a:p>
            <a:pPr indent="-323850" lvl="0" marL="457200" rtl="0" algn="l">
              <a:spcBef>
                <a:spcPts val="0"/>
              </a:spcBef>
              <a:spcAft>
                <a:spcPts val="0"/>
              </a:spcAft>
              <a:buSzPts val="1500"/>
              <a:buChar char="●"/>
            </a:pPr>
            <a:r>
              <a:rPr lang="en" sz="1500"/>
              <a:t>Focus on </a:t>
            </a:r>
            <a:r>
              <a:rPr lang="en" sz="1500"/>
              <a:t>monastic</a:t>
            </a:r>
            <a:r>
              <a:rPr lang="en" sz="1500"/>
              <a:t> communities for men and women</a:t>
            </a:r>
            <a:endParaRPr sz="1500"/>
          </a:p>
        </p:txBody>
      </p:sp>
      <p:pic>
        <p:nvPicPr>
          <p:cNvPr descr="Pin on CHINA" id="341" name="Google Shape;341;p44"/>
          <p:cNvPicPr preferRelativeResize="0"/>
          <p:nvPr/>
        </p:nvPicPr>
        <p:blipFill>
          <a:blip r:embed="rId3">
            <a:alphaModFix/>
          </a:blip>
          <a:stretch>
            <a:fillRect/>
          </a:stretch>
        </p:blipFill>
        <p:spPr>
          <a:xfrm>
            <a:off x="252650" y="1068625"/>
            <a:ext cx="5288800" cy="3966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45"/>
          <p:cNvSpPr txBox="1"/>
          <p:nvPr>
            <p:ph type="title"/>
          </p:nvPr>
        </p:nvSpPr>
        <p:spPr>
          <a:xfrm>
            <a:off x="1459350" y="495919"/>
            <a:ext cx="6225300" cy="572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1600"/>
              <a:buNone/>
            </a:pPr>
            <a:r>
              <a:rPr lang="en" sz="2400">
                <a:solidFill>
                  <a:srgbClr val="000000"/>
                </a:solidFill>
              </a:rPr>
              <a:t>Changes in </a:t>
            </a:r>
            <a:r>
              <a:rPr lang="en" sz="2400">
                <a:solidFill>
                  <a:srgbClr val="000000"/>
                </a:solidFill>
              </a:rPr>
              <a:t>Buddhism</a:t>
            </a:r>
            <a:endParaRPr b="1" sz="2400">
              <a:solidFill>
                <a:srgbClr val="000000"/>
              </a:solidFill>
              <a:latin typeface="Arial"/>
              <a:ea typeface="Arial"/>
              <a:cs typeface="Arial"/>
              <a:sym typeface="Arial"/>
            </a:endParaRPr>
          </a:p>
        </p:txBody>
      </p:sp>
      <p:sp>
        <p:nvSpPr>
          <p:cNvPr id="347" name="Google Shape;347;p45"/>
          <p:cNvSpPr txBox="1"/>
          <p:nvPr>
            <p:ph idx="1" type="body"/>
          </p:nvPr>
        </p:nvSpPr>
        <p:spPr>
          <a:xfrm>
            <a:off x="2351650" y="1339850"/>
            <a:ext cx="2220300" cy="8046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600"/>
              </a:spcBef>
              <a:spcAft>
                <a:spcPts val="0"/>
              </a:spcAft>
              <a:buSzPts val="2400"/>
              <a:buNone/>
            </a:pPr>
            <a:r>
              <a:rPr lang="en" sz="1800"/>
              <a:t>Theravada Buddhism</a:t>
            </a:r>
            <a:endParaRPr sz="1800"/>
          </a:p>
        </p:txBody>
      </p:sp>
      <p:sp>
        <p:nvSpPr>
          <p:cNvPr id="348" name="Google Shape;348;p45"/>
          <p:cNvSpPr txBox="1"/>
          <p:nvPr>
            <p:ph idx="12" type="sldNum"/>
          </p:nvPr>
        </p:nvSpPr>
        <p:spPr>
          <a:xfrm>
            <a:off x="4297650" y="4594775"/>
            <a:ext cx="548700" cy="548700"/>
          </a:xfrm>
          <a:prstGeom prst="rect">
            <a:avLst/>
          </a:prstGeom>
          <a:noFill/>
          <a:ln>
            <a:noFill/>
          </a:ln>
          <a:effectLst>
            <a:outerShdw blurRad="42863" rotWithShape="0" algn="bl" dir="5400000" dist="9525">
              <a:srgbClr val="000000">
                <a:alpha val="40000"/>
              </a:srgbClr>
            </a:outerShdw>
          </a:effectLst>
        </p:spPr>
        <p:txBody>
          <a:bodyPr anchorCtr="0" anchor="ctr" bIns="0" lIns="0" spcFirstLastPara="1" rIns="0" wrap="square" tIns="0">
            <a:noAutofit/>
          </a:bodyPr>
          <a:lstStyle/>
          <a:p>
            <a:pPr indent="0" lvl="0" marL="0" rtl="0" algn="ctr">
              <a:lnSpc>
                <a:spcPct val="100000"/>
              </a:lnSpc>
              <a:spcBef>
                <a:spcPts val="0"/>
              </a:spcBef>
              <a:spcAft>
                <a:spcPts val="0"/>
              </a:spcAft>
              <a:buSzPts val="1200"/>
              <a:buNone/>
            </a:pPr>
            <a:fld id="{00000000-1234-1234-1234-123412341234}" type="slidenum">
              <a:rPr lang="en"/>
              <a:t>‹#›</a:t>
            </a:fld>
            <a:endParaRPr/>
          </a:p>
        </p:txBody>
      </p:sp>
      <p:sp>
        <p:nvSpPr>
          <p:cNvPr id="349" name="Google Shape;349;p45"/>
          <p:cNvSpPr txBox="1"/>
          <p:nvPr>
            <p:ph idx="1" type="body"/>
          </p:nvPr>
        </p:nvSpPr>
        <p:spPr>
          <a:xfrm>
            <a:off x="2351825" y="2265575"/>
            <a:ext cx="2145000" cy="1539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2400"/>
              <a:buNone/>
            </a:pPr>
            <a:r>
              <a:rPr lang="en"/>
              <a:t>Only historical Buddha is accepted</a:t>
            </a:r>
            <a:endParaRPr/>
          </a:p>
          <a:p>
            <a:pPr indent="0" lvl="0" marL="0" rtl="0" algn="l">
              <a:lnSpc>
                <a:spcPct val="100000"/>
              </a:lnSpc>
              <a:spcBef>
                <a:spcPts val="600"/>
              </a:spcBef>
              <a:spcAft>
                <a:spcPts val="0"/>
              </a:spcAft>
              <a:buSzPts val="2400"/>
              <a:buNone/>
            </a:pPr>
            <a:r>
              <a:rPr lang="en"/>
              <a:t>Best way to achieve nirvana is by being a monk or nun.</a:t>
            </a:r>
            <a:endParaRPr/>
          </a:p>
          <a:p>
            <a:pPr indent="0" lvl="0" marL="0" rtl="0" algn="l">
              <a:lnSpc>
                <a:spcPct val="100000"/>
              </a:lnSpc>
              <a:spcBef>
                <a:spcPts val="600"/>
              </a:spcBef>
              <a:spcAft>
                <a:spcPts val="0"/>
              </a:spcAft>
              <a:buSzPts val="2400"/>
              <a:buNone/>
            </a:pPr>
            <a:r>
              <a:rPr lang="en"/>
              <a:t>The journey to nirvana is an individual journey</a:t>
            </a:r>
            <a:endParaRPr/>
          </a:p>
          <a:p>
            <a:pPr indent="0" lvl="0" marL="0" rtl="0" algn="l">
              <a:lnSpc>
                <a:spcPct val="100000"/>
              </a:lnSpc>
              <a:spcBef>
                <a:spcPts val="600"/>
              </a:spcBef>
              <a:spcAft>
                <a:spcPts val="0"/>
              </a:spcAft>
              <a:buSzPts val="2400"/>
              <a:buNone/>
            </a:pPr>
            <a:r>
              <a:rPr lang="en"/>
              <a:t>Popular in Southeast Asia</a:t>
            </a:r>
            <a:endParaRPr/>
          </a:p>
        </p:txBody>
      </p:sp>
      <p:sp>
        <p:nvSpPr>
          <p:cNvPr id="350" name="Google Shape;350;p45"/>
          <p:cNvSpPr txBox="1"/>
          <p:nvPr>
            <p:ph idx="1" type="body"/>
          </p:nvPr>
        </p:nvSpPr>
        <p:spPr>
          <a:xfrm>
            <a:off x="6495275" y="2144450"/>
            <a:ext cx="2467800" cy="1660800"/>
          </a:xfrm>
          <a:prstGeom prst="rect">
            <a:avLst/>
          </a:prstGeom>
          <a:noFill/>
          <a:ln>
            <a:noFill/>
          </a:ln>
        </p:spPr>
        <p:txBody>
          <a:bodyPr anchorCtr="0" anchor="t" bIns="0" lIns="0" spcFirstLastPara="1" rIns="0" wrap="square" tIns="0">
            <a:noAutofit/>
          </a:bodyPr>
          <a:lstStyle/>
          <a:p>
            <a:pPr indent="0" lvl="0" marL="0" rtl="0" algn="l">
              <a:spcBef>
                <a:spcPts val="600"/>
              </a:spcBef>
              <a:spcAft>
                <a:spcPts val="0"/>
              </a:spcAft>
              <a:buClr>
                <a:schemeClr val="dk1"/>
              </a:buClr>
              <a:buSzPts val="2400"/>
              <a:buFont typeface="Arial"/>
              <a:buNone/>
            </a:pPr>
            <a:r>
              <a:rPr lang="en"/>
              <a:t>Gautama</a:t>
            </a:r>
            <a:r>
              <a:rPr lang="en"/>
              <a:t> and other Buddha’s are popular.</a:t>
            </a:r>
            <a:endParaRPr/>
          </a:p>
          <a:p>
            <a:pPr indent="0" lvl="0" marL="0" rtl="0" algn="l">
              <a:spcBef>
                <a:spcPts val="600"/>
              </a:spcBef>
              <a:spcAft>
                <a:spcPts val="0"/>
              </a:spcAft>
              <a:buClr>
                <a:schemeClr val="dk1"/>
              </a:buClr>
              <a:buSzPts val="2400"/>
              <a:buFont typeface="Arial"/>
              <a:buNone/>
            </a:pPr>
            <a:r>
              <a:rPr lang="en"/>
              <a:t>Everyone can  achieve nirvana at the end of one's life.</a:t>
            </a:r>
            <a:endParaRPr/>
          </a:p>
          <a:p>
            <a:pPr indent="0" lvl="0" marL="0" rtl="0" algn="l">
              <a:spcBef>
                <a:spcPts val="600"/>
              </a:spcBef>
              <a:spcAft>
                <a:spcPts val="0"/>
              </a:spcAft>
              <a:buSzPts val="2400"/>
              <a:buNone/>
            </a:pPr>
            <a:r>
              <a:rPr lang="en"/>
              <a:t>The journey to nirvana is a group journey</a:t>
            </a:r>
            <a:endParaRPr/>
          </a:p>
          <a:p>
            <a:pPr indent="0" lvl="0" marL="0" rtl="0" algn="l">
              <a:spcBef>
                <a:spcPts val="600"/>
              </a:spcBef>
              <a:spcAft>
                <a:spcPts val="0"/>
              </a:spcAft>
              <a:buClr>
                <a:schemeClr val="dk1"/>
              </a:buClr>
              <a:buSzPts val="2400"/>
              <a:buFont typeface="Arial"/>
              <a:buNone/>
            </a:pPr>
            <a:r>
              <a:rPr lang="en"/>
              <a:t>Popular in East Asia</a:t>
            </a:r>
            <a:endParaRPr/>
          </a:p>
        </p:txBody>
      </p:sp>
      <p:sp>
        <p:nvSpPr>
          <p:cNvPr id="351" name="Google Shape;351;p45"/>
          <p:cNvSpPr txBox="1"/>
          <p:nvPr>
            <p:ph idx="1" type="body"/>
          </p:nvPr>
        </p:nvSpPr>
        <p:spPr>
          <a:xfrm>
            <a:off x="6495275" y="1339850"/>
            <a:ext cx="2220300" cy="9258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600"/>
              </a:spcBef>
              <a:spcAft>
                <a:spcPts val="0"/>
              </a:spcAft>
              <a:buSzPts val="2400"/>
              <a:buNone/>
            </a:pPr>
            <a:r>
              <a:rPr lang="en" sz="1800"/>
              <a:t>Mahayana Buddhism</a:t>
            </a:r>
            <a:endParaRPr sz="1800"/>
          </a:p>
        </p:txBody>
      </p:sp>
      <p:pic>
        <p:nvPicPr>
          <p:cNvPr id="352" name="Google Shape;352;p45"/>
          <p:cNvPicPr preferRelativeResize="0"/>
          <p:nvPr/>
        </p:nvPicPr>
        <p:blipFill>
          <a:blip r:embed="rId3">
            <a:alphaModFix/>
          </a:blip>
          <a:stretch>
            <a:fillRect/>
          </a:stretch>
        </p:blipFill>
        <p:spPr>
          <a:xfrm>
            <a:off x="442000" y="1338250"/>
            <a:ext cx="1847850" cy="2466975"/>
          </a:xfrm>
          <a:prstGeom prst="rect">
            <a:avLst/>
          </a:prstGeom>
          <a:noFill/>
          <a:ln>
            <a:noFill/>
          </a:ln>
        </p:spPr>
      </p:pic>
      <p:pic>
        <p:nvPicPr>
          <p:cNvPr id="353" name="Google Shape;353;p45"/>
          <p:cNvPicPr preferRelativeResize="0"/>
          <p:nvPr/>
        </p:nvPicPr>
        <p:blipFill>
          <a:blip r:embed="rId4">
            <a:alphaModFix/>
          </a:blip>
          <a:stretch>
            <a:fillRect/>
          </a:stretch>
        </p:blipFill>
        <p:spPr>
          <a:xfrm>
            <a:off x="4572126" y="1339838"/>
            <a:ext cx="1847850" cy="2463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6"/>
          <p:cNvSpPr txBox="1"/>
          <p:nvPr>
            <p:ph type="title"/>
          </p:nvPr>
        </p:nvSpPr>
        <p:spPr>
          <a:xfrm>
            <a:off x="-1422325" y="57976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Mauryan Empire</a:t>
            </a:r>
            <a:endParaRPr/>
          </a:p>
        </p:txBody>
      </p:sp>
      <p:sp>
        <p:nvSpPr>
          <p:cNvPr id="359" name="Google Shape;359;p46"/>
          <p:cNvSpPr txBox="1"/>
          <p:nvPr>
            <p:ph idx="1" type="body"/>
          </p:nvPr>
        </p:nvSpPr>
        <p:spPr>
          <a:xfrm>
            <a:off x="174450" y="1152475"/>
            <a:ext cx="3865200" cy="3416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322 BCE-187 BCE</a:t>
            </a:r>
            <a:endParaRPr/>
          </a:p>
          <a:p>
            <a:pPr indent="-304800" lvl="0" marL="457200" rtl="0" algn="l">
              <a:spcBef>
                <a:spcPts val="0"/>
              </a:spcBef>
              <a:spcAft>
                <a:spcPts val="0"/>
              </a:spcAft>
              <a:buSzPts val="1200"/>
              <a:buChar char="●"/>
            </a:pPr>
            <a:r>
              <a:rPr lang="en"/>
              <a:t>Ashoka-promoted prosperity by creating an </a:t>
            </a:r>
            <a:r>
              <a:rPr lang="en"/>
              <a:t>efficient</a:t>
            </a:r>
            <a:r>
              <a:rPr lang="en"/>
              <a:t> tax system and building roads. Converted to buddhism and </a:t>
            </a:r>
            <a:r>
              <a:rPr lang="en"/>
              <a:t>assisted</a:t>
            </a:r>
            <a:r>
              <a:rPr lang="en"/>
              <a:t> in its spread </a:t>
            </a:r>
            <a:r>
              <a:rPr lang="en"/>
              <a:t>throughout</a:t>
            </a:r>
            <a:r>
              <a:rPr lang="en"/>
              <a:t> India</a:t>
            </a:r>
            <a:endParaRPr/>
          </a:p>
          <a:p>
            <a:pPr indent="-304800" lvl="0" marL="457200" rtl="0" algn="l">
              <a:spcBef>
                <a:spcPts val="0"/>
              </a:spcBef>
              <a:spcAft>
                <a:spcPts val="0"/>
              </a:spcAft>
              <a:buSzPts val="1200"/>
              <a:buChar char="●"/>
            </a:pPr>
            <a:r>
              <a:rPr lang="en"/>
              <a:t>Political decentralization resulted in decline of </a:t>
            </a:r>
            <a:r>
              <a:rPr lang="en"/>
              <a:t>power</a:t>
            </a:r>
            <a:endParaRPr/>
          </a:p>
        </p:txBody>
      </p:sp>
      <p:sp>
        <p:nvSpPr>
          <p:cNvPr id="360" name="Google Shape;360;p46"/>
          <p:cNvSpPr txBox="1"/>
          <p:nvPr>
            <p:ph idx="1" type="body"/>
          </p:nvPr>
        </p:nvSpPr>
        <p:spPr>
          <a:xfrm>
            <a:off x="4938325" y="1222375"/>
            <a:ext cx="3865200" cy="3416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t>320 CE- </a:t>
            </a:r>
            <a:r>
              <a:rPr lang="en"/>
              <a:t>550 CE</a:t>
            </a:r>
            <a:endParaRPr/>
          </a:p>
          <a:p>
            <a:pPr indent="-304800" lvl="0" marL="457200" rtl="0" algn="l">
              <a:spcBef>
                <a:spcPts val="0"/>
              </a:spcBef>
              <a:spcAft>
                <a:spcPts val="0"/>
              </a:spcAft>
              <a:buSzPts val="1200"/>
              <a:buChar char="●"/>
            </a:pPr>
            <a:r>
              <a:rPr lang="en"/>
              <a:t>Golden</a:t>
            </a:r>
            <a:r>
              <a:rPr lang="en"/>
              <a:t> Age of India</a:t>
            </a:r>
            <a:endParaRPr/>
          </a:p>
          <a:p>
            <a:pPr indent="-304800" lvl="0" marL="457200" rtl="0" algn="l">
              <a:spcBef>
                <a:spcPts val="0"/>
              </a:spcBef>
              <a:spcAft>
                <a:spcPts val="0"/>
              </a:spcAft>
              <a:buSzPts val="1200"/>
              <a:buChar char="●"/>
            </a:pPr>
            <a:r>
              <a:rPr lang="en"/>
              <a:t>Centralized government</a:t>
            </a:r>
            <a:endParaRPr/>
          </a:p>
          <a:p>
            <a:pPr indent="-304800" lvl="0" marL="457200" rtl="0" algn="l">
              <a:spcBef>
                <a:spcPts val="0"/>
              </a:spcBef>
              <a:spcAft>
                <a:spcPts val="0"/>
              </a:spcAft>
              <a:buSzPts val="1200"/>
              <a:buChar char="●"/>
            </a:pPr>
            <a:r>
              <a:rPr lang="en"/>
              <a:t>Public hospitals, advanced numbering system (included zero), </a:t>
            </a:r>
            <a:endParaRPr/>
          </a:p>
          <a:p>
            <a:pPr indent="-304800" lvl="0" marL="457200" rtl="0" algn="l">
              <a:spcBef>
                <a:spcPts val="0"/>
              </a:spcBef>
              <a:spcAft>
                <a:spcPts val="0"/>
              </a:spcAft>
              <a:buSzPts val="1200"/>
              <a:buChar char="●"/>
            </a:pPr>
            <a:r>
              <a:rPr lang="en"/>
              <a:t>Supported Hinduism</a:t>
            </a:r>
            <a:endParaRPr/>
          </a:p>
          <a:p>
            <a:pPr indent="0" lvl="0" marL="0" rtl="0" algn="l">
              <a:spcBef>
                <a:spcPts val="1200"/>
              </a:spcBef>
              <a:spcAft>
                <a:spcPts val="1200"/>
              </a:spcAft>
              <a:buNone/>
            </a:pPr>
            <a:r>
              <a:t/>
            </a:r>
            <a:endParaRPr/>
          </a:p>
        </p:txBody>
      </p:sp>
      <p:sp>
        <p:nvSpPr>
          <p:cNvPr id="361" name="Google Shape;361;p46"/>
          <p:cNvSpPr txBox="1"/>
          <p:nvPr>
            <p:ph type="title"/>
          </p:nvPr>
        </p:nvSpPr>
        <p:spPr>
          <a:xfrm>
            <a:off x="3622925" y="57976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Gupta Empire</a:t>
            </a:r>
            <a:endParaRPr/>
          </a:p>
        </p:txBody>
      </p:sp>
      <p:pic>
        <p:nvPicPr>
          <p:cNvPr descr="What was the Indian Mauryan Empire culture like in Ancient Bengal in 270  B.C.? - Quora" id="362" name="Google Shape;362;p46"/>
          <p:cNvPicPr preferRelativeResize="0"/>
          <p:nvPr/>
        </p:nvPicPr>
        <p:blipFill>
          <a:blip r:embed="rId3">
            <a:alphaModFix/>
          </a:blip>
          <a:stretch>
            <a:fillRect/>
          </a:stretch>
        </p:blipFill>
        <p:spPr>
          <a:xfrm>
            <a:off x="174450" y="2661975"/>
            <a:ext cx="1863093" cy="2364200"/>
          </a:xfrm>
          <a:prstGeom prst="rect">
            <a:avLst/>
          </a:prstGeom>
          <a:noFill/>
          <a:ln>
            <a:noFill/>
          </a:ln>
        </p:spPr>
      </p:pic>
      <p:pic>
        <p:nvPicPr>
          <p:cNvPr descr="Asoka, grandson of Chandragupta, was one of the first royal patrons of  Buddhism" id="363" name="Google Shape;363;p46"/>
          <p:cNvPicPr preferRelativeResize="0"/>
          <p:nvPr/>
        </p:nvPicPr>
        <p:blipFill>
          <a:blip r:embed="rId4">
            <a:alphaModFix/>
          </a:blip>
          <a:stretch>
            <a:fillRect/>
          </a:stretch>
        </p:blipFill>
        <p:spPr>
          <a:xfrm>
            <a:off x="2298950" y="2607850"/>
            <a:ext cx="1323975" cy="2200275"/>
          </a:xfrm>
          <a:prstGeom prst="rect">
            <a:avLst/>
          </a:prstGeom>
          <a:noFill/>
          <a:ln>
            <a:noFill/>
          </a:ln>
        </p:spPr>
      </p:pic>
      <p:pic>
        <p:nvPicPr>
          <p:cNvPr descr="Ancient World History: Gupta Empire" id="364" name="Google Shape;364;p46"/>
          <p:cNvPicPr preferRelativeResize="0"/>
          <p:nvPr/>
        </p:nvPicPr>
        <p:blipFill>
          <a:blip r:embed="rId5">
            <a:alphaModFix/>
          </a:blip>
          <a:stretch>
            <a:fillRect/>
          </a:stretch>
        </p:blipFill>
        <p:spPr>
          <a:xfrm>
            <a:off x="4890825" y="2571750"/>
            <a:ext cx="2436400" cy="2511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47"/>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Developments in E. Asia </a:t>
            </a:r>
            <a:endParaRPr/>
          </a:p>
        </p:txBody>
      </p:sp>
      <p:sp>
        <p:nvSpPr>
          <p:cNvPr id="370" name="Google Shape;370;p47"/>
          <p:cNvSpPr txBox="1"/>
          <p:nvPr>
            <p:ph idx="1" type="body"/>
          </p:nvPr>
        </p:nvSpPr>
        <p:spPr>
          <a:xfrm>
            <a:off x="706850" y="1152475"/>
            <a:ext cx="7709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Zhou Dynasty: 1076 BCE-256 BCE-unified central China</a:t>
            </a:r>
            <a:endParaRPr/>
          </a:p>
          <a:p>
            <a:pPr indent="0" lvl="0" marL="0" rtl="0" algn="l">
              <a:spcBef>
                <a:spcPts val="1200"/>
              </a:spcBef>
              <a:spcAft>
                <a:spcPts val="1200"/>
              </a:spcAft>
              <a:buNone/>
            </a:pPr>
            <a:r>
              <a:rPr lang="en"/>
              <a:t>Mandate of Heaven</a:t>
            </a:r>
            <a:endParaRPr/>
          </a:p>
        </p:txBody>
      </p:sp>
      <p:pic>
        <p:nvPicPr>
          <p:cNvPr descr="The Mandate of Heaven" id="371" name="Google Shape;371;p47"/>
          <p:cNvPicPr preferRelativeResize="0"/>
          <p:nvPr/>
        </p:nvPicPr>
        <p:blipFill>
          <a:blip r:embed="rId3">
            <a:alphaModFix/>
          </a:blip>
          <a:stretch>
            <a:fillRect/>
          </a:stretch>
        </p:blipFill>
        <p:spPr>
          <a:xfrm>
            <a:off x="4647175" y="1227225"/>
            <a:ext cx="3985175" cy="2725150"/>
          </a:xfrm>
          <a:prstGeom prst="rect">
            <a:avLst/>
          </a:prstGeom>
          <a:noFill/>
          <a:ln>
            <a:noFill/>
          </a:ln>
        </p:spPr>
      </p:pic>
      <p:pic>
        <p:nvPicPr>
          <p:cNvPr descr="History of Zhou Dynasty - China Education Center" id="372" name="Google Shape;372;p47"/>
          <p:cNvPicPr preferRelativeResize="0"/>
          <p:nvPr/>
        </p:nvPicPr>
        <p:blipFill>
          <a:blip r:embed="rId4">
            <a:alphaModFix/>
          </a:blip>
          <a:stretch>
            <a:fillRect/>
          </a:stretch>
        </p:blipFill>
        <p:spPr>
          <a:xfrm>
            <a:off x="424125" y="1931075"/>
            <a:ext cx="3949218" cy="3059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8"/>
          <p:cNvSpPr txBox="1"/>
          <p:nvPr>
            <p:ph type="title"/>
          </p:nvPr>
        </p:nvSpPr>
        <p:spPr>
          <a:xfrm>
            <a:off x="706850" y="532025"/>
            <a:ext cx="2718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Confucianism</a:t>
            </a:r>
            <a:endParaRPr/>
          </a:p>
        </p:txBody>
      </p:sp>
      <p:sp>
        <p:nvSpPr>
          <p:cNvPr id="378" name="Google Shape;378;p48"/>
          <p:cNvSpPr txBox="1"/>
          <p:nvPr>
            <p:ph idx="1" type="body"/>
          </p:nvPr>
        </p:nvSpPr>
        <p:spPr>
          <a:xfrm>
            <a:off x="706850" y="1152475"/>
            <a:ext cx="3823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Founder: Confucius-The Analects-described how people should heave in everyday life. </a:t>
            </a:r>
            <a:endParaRPr sz="1800"/>
          </a:p>
          <a:p>
            <a:pPr indent="-342900" lvl="0" marL="457200" rtl="0" algn="l">
              <a:spcBef>
                <a:spcPts val="0"/>
              </a:spcBef>
              <a:spcAft>
                <a:spcPts val="0"/>
              </a:spcAft>
              <a:buSzPts val="1800"/>
              <a:buChar char="●"/>
            </a:pPr>
            <a:r>
              <a:rPr lang="en" sz="1800"/>
              <a:t>Does not focus on a </a:t>
            </a:r>
            <a:r>
              <a:rPr lang="en" sz="1800"/>
              <a:t>deity</a:t>
            </a:r>
            <a:r>
              <a:rPr lang="en" sz="1800"/>
              <a:t> but rather focuses on education, benevolence, virtue, respect for authority, and </a:t>
            </a:r>
            <a:r>
              <a:rPr lang="en" sz="1800"/>
              <a:t>patriarchal</a:t>
            </a:r>
            <a:r>
              <a:rPr lang="en" sz="1800"/>
              <a:t> social structure.</a:t>
            </a:r>
            <a:endParaRPr sz="1800"/>
          </a:p>
          <a:p>
            <a:pPr indent="-342900" lvl="0" marL="457200" rtl="0" algn="l">
              <a:spcBef>
                <a:spcPts val="0"/>
              </a:spcBef>
              <a:spcAft>
                <a:spcPts val="0"/>
              </a:spcAft>
              <a:buSzPts val="1800"/>
              <a:buChar char="●"/>
            </a:pPr>
            <a:r>
              <a:rPr lang="en" sz="1800"/>
              <a:t>Emphasizes</a:t>
            </a:r>
            <a:r>
              <a:rPr lang="en" sz="1800"/>
              <a:t> filial piety (duty of people to honor </a:t>
            </a:r>
            <a:r>
              <a:rPr lang="en" sz="1800"/>
              <a:t>ancestry) </a:t>
            </a:r>
            <a:r>
              <a:rPr lang="en" sz="1800"/>
              <a:t> </a:t>
            </a:r>
            <a:endParaRPr sz="1800"/>
          </a:p>
        </p:txBody>
      </p:sp>
      <p:sp>
        <p:nvSpPr>
          <p:cNvPr id="379" name="Google Shape;379;p48"/>
          <p:cNvSpPr txBox="1"/>
          <p:nvPr>
            <p:ph idx="1" type="body"/>
          </p:nvPr>
        </p:nvSpPr>
        <p:spPr>
          <a:xfrm>
            <a:off x="4775525" y="1152475"/>
            <a:ext cx="3823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Focused</a:t>
            </a:r>
            <a:r>
              <a:rPr lang="en" sz="1800"/>
              <a:t> on how people could live in harmony with nature. </a:t>
            </a:r>
            <a:endParaRPr sz="1800"/>
          </a:p>
          <a:p>
            <a:pPr indent="-342900" lvl="0" marL="457200" rtl="0" algn="l">
              <a:spcBef>
                <a:spcPts val="0"/>
              </a:spcBef>
              <a:spcAft>
                <a:spcPts val="0"/>
              </a:spcAft>
              <a:buSzPts val="1800"/>
              <a:buChar char="●"/>
            </a:pPr>
            <a:r>
              <a:rPr lang="en" sz="1800"/>
              <a:t>Emphasized</a:t>
            </a:r>
            <a:r>
              <a:rPr lang="en" sz="1800"/>
              <a:t> internal reflection more than external </a:t>
            </a:r>
            <a:r>
              <a:rPr lang="en" sz="1800"/>
              <a:t>behavior</a:t>
            </a:r>
            <a:r>
              <a:rPr lang="en" sz="1800"/>
              <a:t>.</a:t>
            </a:r>
            <a:endParaRPr sz="1800"/>
          </a:p>
        </p:txBody>
      </p:sp>
      <p:sp>
        <p:nvSpPr>
          <p:cNvPr id="380" name="Google Shape;380;p48"/>
          <p:cNvSpPr txBox="1"/>
          <p:nvPr/>
        </p:nvSpPr>
        <p:spPr>
          <a:xfrm>
            <a:off x="4775525" y="332875"/>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dk1"/>
                </a:solidFill>
                <a:latin typeface="Neucha"/>
                <a:ea typeface="Neucha"/>
                <a:cs typeface="Neucha"/>
                <a:sym typeface="Neucha"/>
              </a:rPr>
              <a:t>Daoism (Taoism)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1"/>
          <p:cNvSpPr txBox="1"/>
          <p:nvPr>
            <p:ph type="title"/>
          </p:nvPr>
        </p:nvSpPr>
        <p:spPr>
          <a:xfrm>
            <a:off x="1459350" y="337244"/>
            <a:ext cx="6225300" cy="572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1600"/>
              <a:buNone/>
            </a:pPr>
            <a:r>
              <a:rPr lang="en" sz="3000">
                <a:solidFill>
                  <a:schemeClr val="dk1"/>
                </a:solidFill>
              </a:rPr>
              <a:t>Must Know AP Maps/Regions</a:t>
            </a:r>
            <a:endParaRPr sz="3000"/>
          </a:p>
        </p:txBody>
      </p:sp>
      <p:sp>
        <p:nvSpPr>
          <p:cNvPr id="247" name="Google Shape;247;p31"/>
          <p:cNvSpPr txBox="1"/>
          <p:nvPr>
            <p:ph idx="12" type="sldNum"/>
          </p:nvPr>
        </p:nvSpPr>
        <p:spPr>
          <a:xfrm>
            <a:off x="4297650" y="4594775"/>
            <a:ext cx="548700" cy="548700"/>
          </a:xfrm>
          <a:prstGeom prst="rect">
            <a:avLst/>
          </a:prstGeom>
          <a:noFill/>
          <a:ln>
            <a:noFill/>
          </a:ln>
          <a:effectLst>
            <a:outerShdw blurRad="42863" rotWithShape="0" algn="bl" dir="5400000" dist="9525">
              <a:srgbClr val="000000">
                <a:alpha val="40000"/>
              </a:srgbClr>
            </a:outerShdw>
          </a:effectLst>
        </p:spPr>
        <p:txBody>
          <a:bodyPr anchorCtr="0" anchor="ctr" bIns="0" lIns="0" spcFirstLastPara="1" rIns="0" wrap="square" tIns="0">
            <a:noAutofit/>
          </a:bodyPr>
          <a:lstStyle/>
          <a:p>
            <a:pPr indent="0" lvl="0" marL="0" rtl="0" algn="ctr">
              <a:lnSpc>
                <a:spcPct val="100000"/>
              </a:lnSpc>
              <a:spcBef>
                <a:spcPts val="0"/>
              </a:spcBef>
              <a:spcAft>
                <a:spcPts val="0"/>
              </a:spcAft>
              <a:buSzPts val="1200"/>
              <a:buNone/>
            </a:pPr>
            <a:fld id="{00000000-1234-1234-1234-123412341234}" type="slidenum">
              <a:rPr lang="en"/>
              <a:t>‹#›</a:t>
            </a:fld>
            <a:endParaRPr/>
          </a:p>
        </p:txBody>
      </p:sp>
      <p:pic>
        <p:nvPicPr>
          <p:cNvPr id="248" name="Google Shape;248;p31"/>
          <p:cNvPicPr preferRelativeResize="0"/>
          <p:nvPr/>
        </p:nvPicPr>
        <p:blipFill rotWithShape="1">
          <a:blip r:embed="rId3">
            <a:alphaModFix/>
          </a:blip>
          <a:srcRect b="0" l="0" r="0" t="26193"/>
          <a:stretch/>
        </p:blipFill>
        <p:spPr>
          <a:xfrm>
            <a:off x="1263075" y="1156550"/>
            <a:ext cx="7252076" cy="33267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4" name="Shape 384"/>
        <p:cNvGrpSpPr/>
        <p:nvPr/>
      </p:nvGrpSpPr>
      <p:grpSpPr>
        <a:xfrm>
          <a:off x="0" y="0"/>
          <a:ext cx="0" cy="0"/>
          <a:chOff x="0" y="0"/>
          <a:chExt cx="0" cy="0"/>
        </a:xfrm>
      </p:grpSpPr>
      <p:sp>
        <p:nvSpPr>
          <p:cNvPr id="385" name="Google Shape;385;p49"/>
          <p:cNvSpPr txBox="1"/>
          <p:nvPr>
            <p:ph type="title"/>
          </p:nvPr>
        </p:nvSpPr>
        <p:spPr>
          <a:xfrm>
            <a:off x="1003200" y="388775"/>
            <a:ext cx="7137600" cy="548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1600"/>
              <a:buNone/>
            </a:pPr>
            <a:r>
              <a:rPr lang="en" sz="2400">
                <a:solidFill>
                  <a:srgbClr val="000000"/>
                </a:solidFill>
              </a:rPr>
              <a:t>The Five Key Relationships - Confucianism</a:t>
            </a:r>
            <a:endParaRPr sz="2400">
              <a:solidFill>
                <a:srgbClr val="000000"/>
              </a:solidFill>
            </a:endParaRPr>
          </a:p>
        </p:txBody>
      </p:sp>
      <p:sp>
        <p:nvSpPr>
          <p:cNvPr id="386" name="Google Shape;386;p49"/>
          <p:cNvSpPr txBox="1"/>
          <p:nvPr>
            <p:ph idx="12" type="sldNum"/>
          </p:nvPr>
        </p:nvSpPr>
        <p:spPr>
          <a:xfrm>
            <a:off x="4297650" y="4594775"/>
            <a:ext cx="548700" cy="548700"/>
          </a:xfrm>
          <a:prstGeom prst="rect">
            <a:avLst/>
          </a:prstGeom>
          <a:noFill/>
          <a:ln>
            <a:noFill/>
          </a:ln>
          <a:effectLst>
            <a:outerShdw blurRad="42863" rotWithShape="0" algn="bl" dir="5400000" dist="9525">
              <a:srgbClr val="000000">
                <a:alpha val="40000"/>
              </a:srgbClr>
            </a:outerShdw>
          </a:effectLst>
        </p:spPr>
        <p:txBody>
          <a:bodyPr anchorCtr="0" anchor="ctr" bIns="0" lIns="0" spcFirstLastPara="1" rIns="0" wrap="square" tIns="0">
            <a:noAutofit/>
          </a:bodyPr>
          <a:lstStyle/>
          <a:p>
            <a:pPr indent="0" lvl="0" marL="0" rtl="0" algn="ctr">
              <a:lnSpc>
                <a:spcPct val="100000"/>
              </a:lnSpc>
              <a:spcBef>
                <a:spcPts val="0"/>
              </a:spcBef>
              <a:spcAft>
                <a:spcPts val="0"/>
              </a:spcAft>
              <a:buSzPts val="1200"/>
              <a:buNone/>
            </a:pPr>
            <a:fld id="{00000000-1234-1234-1234-123412341234}" type="slidenum">
              <a:rPr lang="en"/>
              <a:t>‹#›</a:t>
            </a:fld>
            <a:endParaRPr/>
          </a:p>
        </p:txBody>
      </p:sp>
      <p:graphicFrame>
        <p:nvGraphicFramePr>
          <p:cNvPr id="387" name="Google Shape;387;p49"/>
          <p:cNvGraphicFramePr/>
          <p:nvPr/>
        </p:nvGraphicFramePr>
        <p:xfrm>
          <a:off x="733950" y="1047750"/>
          <a:ext cx="3000000" cy="3000000"/>
        </p:xfrm>
        <a:graphic>
          <a:graphicData uri="http://schemas.openxmlformats.org/drawingml/2006/table">
            <a:tbl>
              <a:tblPr>
                <a:noFill/>
                <a:tableStyleId>{8071C57D-8C24-4E92-B75D-FD647570BE7A}</a:tableStyleId>
              </a:tblPr>
              <a:tblGrid>
                <a:gridCol w="2576500"/>
                <a:gridCol w="2576500"/>
                <a:gridCol w="2576500"/>
              </a:tblGrid>
              <a:tr h="527200">
                <a:tc>
                  <a:txBody>
                    <a:bodyPr/>
                    <a:lstStyle/>
                    <a:p>
                      <a:pPr indent="0" lvl="0" marL="0" marR="0" rtl="0" algn="ctr">
                        <a:lnSpc>
                          <a:spcPct val="100000"/>
                        </a:lnSpc>
                        <a:spcBef>
                          <a:spcPts val="0"/>
                        </a:spcBef>
                        <a:spcAft>
                          <a:spcPts val="0"/>
                        </a:spcAft>
                        <a:buClr>
                          <a:srgbClr val="000000"/>
                        </a:buClr>
                        <a:buSzPts val="2400"/>
                        <a:buFont typeface="Arial"/>
                        <a:buNone/>
                      </a:pPr>
                      <a:r>
                        <a:t/>
                      </a:r>
                      <a:endParaRPr sz="24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Superior</a:t>
                      </a:r>
                      <a:endParaRPr sz="24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Inferior</a:t>
                      </a:r>
                      <a:endParaRPr sz="2400" u="none" cap="none" strike="noStrike">
                        <a:latin typeface="Arial"/>
                        <a:ea typeface="Arial"/>
                        <a:cs typeface="Arial"/>
                        <a:sym typeface="Arial"/>
                      </a:endParaRPr>
                    </a:p>
                  </a:txBody>
                  <a:tcPr marT="91425" marB="91425" marR="91425" marL="91425"/>
                </a:tc>
              </a:tr>
              <a:tr h="506975">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Most important</a:t>
                      </a:r>
                      <a:endParaRPr sz="24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Ruler</a:t>
                      </a:r>
                      <a:endParaRPr sz="24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Subject</a:t>
                      </a:r>
                      <a:endParaRPr sz="2400" u="none" cap="none" strike="noStrike">
                        <a:latin typeface="Arial"/>
                        <a:ea typeface="Arial"/>
                        <a:cs typeface="Arial"/>
                        <a:sym typeface="Arial"/>
                      </a:endParaRPr>
                    </a:p>
                  </a:txBody>
                  <a:tcPr marT="91425" marB="91425" marR="91425" marL="91425"/>
                </a:tc>
              </a:tr>
              <a:tr h="506975">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Filial Piety</a:t>
                      </a:r>
                      <a:endParaRPr sz="24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Father</a:t>
                      </a:r>
                      <a:endParaRPr sz="24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Son</a:t>
                      </a:r>
                      <a:endParaRPr sz="2400" u="none" cap="none" strike="noStrike">
                        <a:latin typeface="Arial"/>
                        <a:ea typeface="Arial"/>
                        <a:cs typeface="Arial"/>
                        <a:sym typeface="Arial"/>
                      </a:endParaRPr>
                    </a:p>
                  </a:txBody>
                  <a:tcPr marT="91425" marB="91425" marR="91425" marL="91425"/>
                </a:tc>
              </a:tr>
              <a:tr h="506975">
                <a:tc>
                  <a:txBody>
                    <a:bodyPr/>
                    <a:lstStyle/>
                    <a:p>
                      <a:pPr indent="0" lvl="0" marL="0" marR="0" rtl="0" algn="ctr">
                        <a:lnSpc>
                          <a:spcPct val="100000"/>
                        </a:lnSpc>
                        <a:spcBef>
                          <a:spcPts val="0"/>
                        </a:spcBef>
                        <a:spcAft>
                          <a:spcPts val="0"/>
                        </a:spcAft>
                        <a:buClr>
                          <a:srgbClr val="000000"/>
                        </a:buClr>
                        <a:buSzPts val="1800"/>
                        <a:buFont typeface="Arial"/>
                        <a:buNone/>
                      </a:pPr>
                      <a:r>
                        <a:rPr lang="en" sz="1800" u="none" cap="none" strike="noStrike">
                          <a:latin typeface="Arial"/>
                          <a:ea typeface="Arial"/>
                          <a:cs typeface="Arial"/>
                          <a:sym typeface="Arial"/>
                        </a:rPr>
                        <a:t>Only mention of a woman</a:t>
                      </a:r>
                      <a:endParaRPr sz="18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Husband</a:t>
                      </a:r>
                      <a:endParaRPr sz="24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Wife</a:t>
                      </a:r>
                      <a:endParaRPr sz="2400" u="none" cap="none" strike="noStrike">
                        <a:latin typeface="Arial"/>
                        <a:ea typeface="Arial"/>
                        <a:cs typeface="Arial"/>
                        <a:sym typeface="Arial"/>
                      </a:endParaRPr>
                    </a:p>
                  </a:txBody>
                  <a:tcPr marT="91425" marB="91425" marR="91425" marL="91425"/>
                </a:tc>
              </a:tr>
              <a:tr h="506975">
                <a:tc>
                  <a:txBody>
                    <a:bodyPr/>
                    <a:lstStyle/>
                    <a:p>
                      <a:pPr indent="0" lvl="0" marL="0" marR="0" rtl="0" algn="ctr">
                        <a:lnSpc>
                          <a:spcPct val="100000"/>
                        </a:lnSpc>
                        <a:spcBef>
                          <a:spcPts val="0"/>
                        </a:spcBef>
                        <a:spcAft>
                          <a:spcPts val="0"/>
                        </a:spcAft>
                        <a:buClr>
                          <a:srgbClr val="000000"/>
                        </a:buClr>
                        <a:buSzPts val="2400"/>
                        <a:buFont typeface="Arial"/>
                        <a:buNone/>
                      </a:pPr>
                      <a:r>
                        <a:t/>
                      </a:r>
                      <a:endParaRPr sz="24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Older brother</a:t>
                      </a:r>
                      <a:endParaRPr sz="24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Younger brother</a:t>
                      </a:r>
                      <a:endParaRPr sz="2400" u="none" cap="none" strike="noStrike">
                        <a:latin typeface="Arial"/>
                        <a:ea typeface="Arial"/>
                        <a:cs typeface="Arial"/>
                        <a:sym typeface="Arial"/>
                      </a:endParaRPr>
                    </a:p>
                  </a:txBody>
                  <a:tcPr marT="91425" marB="91425" marR="91425" marL="91425"/>
                </a:tc>
              </a:tr>
              <a:tr h="506975">
                <a:tc>
                  <a:txBody>
                    <a:bodyPr/>
                    <a:lstStyle/>
                    <a:p>
                      <a:pPr indent="0" lvl="0" marL="0" marR="0" rtl="0" algn="ctr">
                        <a:lnSpc>
                          <a:spcPct val="100000"/>
                        </a:lnSpc>
                        <a:spcBef>
                          <a:spcPts val="0"/>
                        </a:spcBef>
                        <a:spcAft>
                          <a:spcPts val="0"/>
                        </a:spcAft>
                        <a:buClr>
                          <a:srgbClr val="000000"/>
                        </a:buClr>
                        <a:buSzPts val="2400"/>
                        <a:buFont typeface="Arial"/>
                        <a:buNone/>
                      </a:pPr>
                      <a:r>
                        <a:t/>
                      </a:r>
                      <a:endParaRPr sz="24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Friend</a:t>
                      </a:r>
                      <a:endParaRPr sz="2400" u="none" cap="none" strike="noStrike">
                        <a:latin typeface="Arial"/>
                        <a:ea typeface="Arial"/>
                        <a:cs typeface="Arial"/>
                        <a:sym typeface="Arial"/>
                      </a:endParaRPr>
                    </a:p>
                  </a:txBody>
                  <a:tcPr marT="91425" marB="91425" marR="91425" marL="91425"/>
                </a:tc>
                <a:tc>
                  <a:txBody>
                    <a:bodyPr/>
                    <a:lstStyle/>
                    <a:p>
                      <a:pPr indent="0" lvl="0" marL="0" marR="0" rtl="0" algn="ctr">
                        <a:lnSpc>
                          <a:spcPct val="100000"/>
                        </a:lnSpc>
                        <a:spcBef>
                          <a:spcPts val="0"/>
                        </a:spcBef>
                        <a:spcAft>
                          <a:spcPts val="0"/>
                        </a:spcAft>
                        <a:buClr>
                          <a:srgbClr val="000000"/>
                        </a:buClr>
                        <a:buSzPts val="2400"/>
                        <a:buFont typeface="Arial"/>
                        <a:buNone/>
                      </a:pPr>
                      <a:r>
                        <a:rPr lang="en" sz="2400" u="none" cap="none" strike="noStrike">
                          <a:latin typeface="Arial"/>
                          <a:ea typeface="Arial"/>
                          <a:cs typeface="Arial"/>
                          <a:sym typeface="Arial"/>
                        </a:rPr>
                        <a:t>Friend</a:t>
                      </a:r>
                      <a:endParaRPr sz="2400" u="none" cap="none" strike="noStrike">
                        <a:latin typeface="Arial"/>
                        <a:ea typeface="Arial"/>
                        <a:cs typeface="Arial"/>
                        <a:sym typeface="Arial"/>
                      </a:endParaRPr>
                    </a:p>
                  </a:txBody>
                  <a:tcPr marT="91425" marB="91425" marR="91425" marL="91425"/>
                </a:tc>
              </a:tr>
            </a:tbl>
          </a:graphicData>
        </a:graphic>
      </p:graphicFrame>
      <p:cxnSp>
        <p:nvCxnSpPr>
          <p:cNvPr id="388" name="Google Shape;388;p49"/>
          <p:cNvCxnSpPr/>
          <p:nvPr/>
        </p:nvCxnSpPr>
        <p:spPr>
          <a:xfrm>
            <a:off x="5395525" y="1367275"/>
            <a:ext cx="1140000" cy="600"/>
          </a:xfrm>
          <a:prstGeom prst="bentConnector3">
            <a:avLst>
              <a:gd fmla="val 50000" name="adj1"/>
            </a:avLst>
          </a:prstGeom>
          <a:noFill/>
          <a:ln cap="flat" cmpd="sng" w="38100">
            <a:solidFill>
              <a:schemeClr val="dk2"/>
            </a:solidFill>
            <a:prstDash val="solid"/>
            <a:round/>
            <a:headEnd len="med" w="med" type="stealth"/>
            <a:tailEnd len="med" w="med" type="stealth"/>
          </a:ln>
        </p:spPr>
      </p:cxnSp>
      <p:cxnSp>
        <p:nvCxnSpPr>
          <p:cNvPr id="389" name="Google Shape;389;p49"/>
          <p:cNvCxnSpPr/>
          <p:nvPr/>
        </p:nvCxnSpPr>
        <p:spPr>
          <a:xfrm>
            <a:off x="5395525" y="1877138"/>
            <a:ext cx="1140000" cy="600"/>
          </a:xfrm>
          <a:prstGeom prst="bentConnector3">
            <a:avLst>
              <a:gd fmla="val 50000" name="adj1"/>
            </a:avLst>
          </a:prstGeom>
          <a:noFill/>
          <a:ln cap="flat" cmpd="sng" w="38100">
            <a:solidFill>
              <a:schemeClr val="dk2"/>
            </a:solidFill>
            <a:prstDash val="solid"/>
            <a:round/>
            <a:headEnd len="med" w="med" type="stealth"/>
            <a:tailEnd len="med" w="med" type="stealth"/>
          </a:ln>
        </p:spPr>
      </p:cxnSp>
      <p:cxnSp>
        <p:nvCxnSpPr>
          <p:cNvPr id="390" name="Google Shape;390;p49"/>
          <p:cNvCxnSpPr/>
          <p:nvPr/>
        </p:nvCxnSpPr>
        <p:spPr>
          <a:xfrm>
            <a:off x="5395525" y="2436638"/>
            <a:ext cx="1140000" cy="600"/>
          </a:xfrm>
          <a:prstGeom prst="bentConnector3">
            <a:avLst>
              <a:gd fmla="val 50000" name="adj1"/>
            </a:avLst>
          </a:prstGeom>
          <a:noFill/>
          <a:ln cap="flat" cmpd="sng" w="38100">
            <a:solidFill>
              <a:schemeClr val="dk2"/>
            </a:solidFill>
            <a:prstDash val="solid"/>
            <a:round/>
            <a:headEnd len="med" w="med" type="stealth"/>
            <a:tailEnd len="med" w="med" type="stealth"/>
          </a:ln>
        </p:spPr>
      </p:cxnSp>
      <p:cxnSp>
        <p:nvCxnSpPr>
          <p:cNvPr id="391" name="Google Shape;391;p49"/>
          <p:cNvCxnSpPr/>
          <p:nvPr/>
        </p:nvCxnSpPr>
        <p:spPr>
          <a:xfrm flipH="1" rot="10800000">
            <a:off x="5524775" y="3751275"/>
            <a:ext cx="583200" cy="12600"/>
          </a:xfrm>
          <a:prstGeom prst="bentConnector3">
            <a:avLst>
              <a:gd fmla="val 50000" name="adj1"/>
            </a:avLst>
          </a:prstGeom>
          <a:noFill/>
          <a:ln cap="flat" cmpd="sng" w="38100">
            <a:solidFill>
              <a:schemeClr val="dk2"/>
            </a:solidFill>
            <a:prstDash val="solid"/>
            <a:round/>
            <a:headEnd len="med" w="med" type="stealth"/>
            <a:tailEnd len="med" w="med" type="stealth"/>
          </a:ln>
        </p:spPr>
      </p:cxnSp>
      <p:cxnSp>
        <p:nvCxnSpPr>
          <p:cNvPr id="392" name="Google Shape;392;p49"/>
          <p:cNvCxnSpPr/>
          <p:nvPr/>
        </p:nvCxnSpPr>
        <p:spPr>
          <a:xfrm>
            <a:off x="5315800" y="4280500"/>
            <a:ext cx="1140000" cy="600"/>
          </a:xfrm>
          <a:prstGeom prst="bentConnector3">
            <a:avLst>
              <a:gd fmla="val 50000" name="adj1"/>
            </a:avLst>
          </a:prstGeom>
          <a:noFill/>
          <a:ln cap="flat" cmpd="sng" w="38100">
            <a:solidFill>
              <a:schemeClr val="dk2"/>
            </a:solidFill>
            <a:prstDash val="solid"/>
            <a:round/>
            <a:headEnd len="med" w="med" type="stealth"/>
            <a:tailEnd len="med" w="med" type="stealth"/>
          </a:ln>
        </p:spPr>
      </p:cxnSp>
      <p:cxnSp>
        <p:nvCxnSpPr>
          <p:cNvPr id="393" name="Google Shape;393;p49"/>
          <p:cNvCxnSpPr/>
          <p:nvPr/>
        </p:nvCxnSpPr>
        <p:spPr>
          <a:xfrm>
            <a:off x="5395525" y="2996138"/>
            <a:ext cx="1140000" cy="600"/>
          </a:xfrm>
          <a:prstGeom prst="bentConnector3">
            <a:avLst>
              <a:gd fmla="val 50000" name="adj1"/>
            </a:avLst>
          </a:prstGeom>
          <a:noFill/>
          <a:ln cap="flat" cmpd="sng" w="38100">
            <a:solidFill>
              <a:schemeClr val="dk2"/>
            </a:solidFill>
            <a:prstDash val="solid"/>
            <a:round/>
            <a:headEnd len="med" w="med" type="stealth"/>
            <a:tailEnd len="med" w="med" type="stealth"/>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7" name="Shape 397"/>
        <p:cNvGrpSpPr/>
        <p:nvPr/>
      </p:nvGrpSpPr>
      <p:grpSpPr>
        <a:xfrm>
          <a:off x="0" y="0"/>
          <a:ext cx="0" cy="0"/>
          <a:chOff x="0" y="0"/>
          <a:chExt cx="0" cy="0"/>
        </a:xfrm>
      </p:grpSpPr>
      <p:sp>
        <p:nvSpPr>
          <p:cNvPr id="398" name="Google Shape;398;p50"/>
          <p:cNvSpPr txBox="1"/>
          <p:nvPr>
            <p:ph type="title"/>
          </p:nvPr>
        </p:nvSpPr>
        <p:spPr>
          <a:xfrm>
            <a:off x="4667825" y="617375"/>
            <a:ext cx="3473100" cy="548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1600"/>
              <a:buNone/>
            </a:pPr>
            <a:r>
              <a:rPr lang="en" sz="2400">
                <a:solidFill>
                  <a:srgbClr val="000000"/>
                </a:solidFill>
              </a:rPr>
              <a:t>The Vinegar Tasters</a:t>
            </a:r>
            <a:endParaRPr sz="2400">
              <a:solidFill>
                <a:srgbClr val="000000"/>
              </a:solidFill>
            </a:endParaRPr>
          </a:p>
        </p:txBody>
      </p:sp>
      <p:sp>
        <p:nvSpPr>
          <p:cNvPr id="399" name="Google Shape;399;p50"/>
          <p:cNvSpPr txBox="1"/>
          <p:nvPr>
            <p:ph idx="12" type="sldNum"/>
          </p:nvPr>
        </p:nvSpPr>
        <p:spPr>
          <a:xfrm>
            <a:off x="4297650" y="4594775"/>
            <a:ext cx="548700" cy="548700"/>
          </a:xfrm>
          <a:prstGeom prst="rect">
            <a:avLst/>
          </a:prstGeom>
          <a:noFill/>
          <a:ln>
            <a:noFill/>
          </a:ln>
          <a:effectLst>
            <a:outerShdw blurRad="42863" rotWithShape="0" algn="bl" dir="5400000" dist="9525">
              <a:srgbClr val="000000">
                <a:alpha val="40000"/>
              </a:srgbClr>
            </a:outerShdw>
          </a:effectLst>
        </p:spPr>
        <p:txBody>
          <a:bodyPr anchorCtr="0" anchor="ctr" bIns="0" lIns="0" spcFirstLastPara="1" rIns="0" wrap="square" tIns="0">
            <a:noAutofit/>
          </a:bodyPr>
          <a:lstStyle/>
          <a:p>
            <a:pPr indent="0" lvl="0" marL="0" rtl="0" algn="ctr">
              <a:lnSpc>
                <a:spcPct val="100000"/>
              </a:lnSpc>
              <a:spcBef>
                <a:spcPts val="0"/>
              </a:spcBef>
              <a:spcAft>
                <a:spcPts val="0"/>
              </a:spcAft>
              <a:buSzPts val="1200"/>
              <a:buNone/>
            </a:pPr>
            <a:fld id="{00000000-1234-1234-1234-123412341234}" type="slidenum">
              <a:rPr lang="en"/>
              <a:t>‹#›</a:t>
            </a:fld>
            <a:endParaRPr/>
          </a:p>
        </p:txBody>
      </p:sp>
      <p:pic>
        <p:nvPicPr>
          <p:cNvPr id="400" name="Google Shape;400;p50"/>
          <p:cNvPicPr preferRelativeResize="0"/>
          <p:nvPr/>
        </p:nvPicPr>
        <p:blipFill rotWithShape="1">
          <a:blip r:embed="rId4">
            <a:alphaModFix/>
          </a:blip>
          <a:srcRect b="0" l="0" r="0" t="0"/>
          <a:stretch/>
        </p:blipFill>
        <p:spPr>
          <a:xfrm>
            <a:off x="853200" y="0"/>
            <a:ext cx="3876999" cy="5143499"/>
          </a:xfrm>
          <a:prstGeom prst="rect">
            <a:avLst/>
          </a:prstGeom>
          <a:noFill/>
          <a:ln>
            <a:noFill/>
          </a:ln>
        </p:spPr>
      </p:pic>
      <p:sp>
        <p:nvSpPr>
          <p:cNvPr id="401" name="Google Shape;401;p50"/>
          <p:cNvSpPr txBox="1"/>
          <p:nvPr/>
        </p:nvSpPr>
        <p:spPr>
          <a:xfrm>
            <a:off x="4730200" y="1215125"/>
            <a:ext cx="3768300" cy="3330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640"/>
              </a:spcBef>
              <a:spcAft>
                <a:spcPts val="0"/>
              </a:spcAft>
              <a:buClr>
                <a:srgbClr val="000000"/>
              </a:buClr>
              <a:buSzPts val="2400"/>
              <a:buFont typeface="Arial"/>
              <a:buNone/>
            </a:pPr>
            <a:r>
              <a:rPr b="0" i="0" lang="en" sz="2400" u="none" cap="none" strike="noStrike">
                <a:solidFill>
                  <a:schemeClr val="dk1"/>
                </a:solidFill>
                <a:latin typeface="Arial"/>
                <a:ea typeface="Arial"/>
                <a:cs typeface="Arial"/>
                <a:sym typeface="Arial"/>
              </a:rPr>
              <a:t>Left to right</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640"/>
              </a:spcBef>
              <a:spcAft>
                <a:spcPts val="0"/>
              </a:spcAft>
              <a:buClr>
                <a:srgbClr val="000000"/>
              </a:buClr>
              <a:buSzPts val="2400"/>
              <a:buFont typeface="Arial"/>
              <a:buNone/>
            </a:pPr>
            <a:r>
              <a:rPr b="0" i="0" lang="en" sz="2400" u="none" cap="none" strike="noStrike">
                <a:solidFill>
                  <a:schemeClr val="dk1"/>
                </a:solidFill>
                <a:latin typeface="Arial"/>
                <a:ea typeface="Arial"/>
                <a:cs typeface="Arial"/>
                <a:sym typeface="Arial"/>
              </a:rPr>
              <a:t>Confucius (sour), Buddha (bitter), Laozi (sweet)</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64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64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ctr">
              <a:lnSpc>
                <a:spcPct val="100000"/>
              </a:lnSpc>
              <a:spcBef>
                <a:spcPts val="640"/>
              </a:spcBef>
              <a:spcAft>
                <a:spcPts val="0"/>
              </a:spcAft>
              <a:buClr>
                <a:srgbClr val="000000"/>
              </a:buClr>
              <a:buSzPts val="2400"/>
              <a:buFont typeface="Arial"/>
              <a:buNone/>
            </a:pPr>
            <a:r>
              <a:t/>
            </a:r>
            <a:endParaRPr b="0" i="0" sz="24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1"/>
          <p:cNvSpPr txBox="1"/>
          <p:nvPr>
            <p:ph type="title"/>
          </p:nvPr>
        </p:nvSpPr>
        <p:spPr>
          <a:xfrm>
            <a:off x="706850" y="532025"/>
            <a:ext cx="2718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Qin Dynasty</a:t>
            </a:r>
            <a:endParaRPr/>
          </a:p>
        </p:txBody>
      </p:sp>
      <p:sp>
        <p:nvSpPr>
          <p:cNvPr id="407" name="Google Shape;407;p51"/>
          <p:cNvSpPr txBox="1"/>
          <p:nvPr>
            <p:ph idx="1" type="body"/>
          </p:nvPr>
        </p:nvSpPr>
        <p:spPr>
          <a:xfrm>
            <a:off x="706850" y="1152475"/>
            <a:ext cx="38232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221 BCE- 207 BCE</a:t>
            </a:r>
            <a:endParaRPr sz="1800"/>
          </a:p>
          <a:p>
            <a:pPr indent="-342900" lvl="0" marL="457200" rtl="0" algn="l">
              <a:spcBef>
                <a:spcPts val="0"/>
              </a:spcBef>
              <a:spcAft>
                <a:spcPts val="0"/>
              </a:spcAft>
              <a:buSzPts val="1800"/>
              <a:buChar char="●"/>
            </a:pPr>
            <a:r>
              <a:rPr lang="en" sz="1800"/>
              <a:t>Standardized</a:t>
            </a:r>
            <a:r>
              <a:rPr lang="en" sz="1800"/>
              <a:t> Chinese script, established uniform system of weights and measures and built </a:t>
            </a:r>
            <a:r>
              <a:rPr lang="en" sz="1800"/>
              <a:t>canals</a:t>
            </a:r>
            <a:r>
              <a:rPr lang="en" sz="1800"/>
              <a:t> and </a:t>
            </a:r>
            <a:r>
              <a:rPr lang="en" sz="1800"/>
              <a:t>roads</a:t>
            </a:r>
            <a:endParaRPr sz="1800"/>
          </a:p>
          <a:p>
            <a:pPr indent="-342900" lvl="0" marL="457200" rtl="0" algn="l">
              <a:spcBef>
                <a:spcPts val="0"/>
              </a:spcBef>
              <a:spcAft>
                <a:spcPts val="0"/>
              </a:spcAft>
              <a:buSzPts val="1800"/>
              <a:buChar char="●"/>
            </a:pPr>
            <a:r>
              <a:rPr lang="en" sz="1800"/>
              <a:t>Increased</a:t>
            </a:r>
            <a:r>
              <a:rPr lang="en" sz="1800"/>
              <a:t> trade and prosperity</a:t>
            </a:r>
            <a:r>
              <a:rPr lang="en" sz="1800"/>
              <a:t> </a:t>
            </a:r>
            <a:endParaRPr sz="1800"/>
          </a:p>
        </p:txBody>
      </p:sp>
      <p:sp>
        <p:nvSpPr>
          <p:cNvPr id="408" name="Google Shape;408;p51"/>
          <p:cNvSpPr txBox="1"/>
          <p:nvPr>
            <p:ph idx="1" type="body"/>
          </p:nvPr>
        </p:nvSpPr>
        <p:spPr>
          <a:xfrm>
            <a:off x="4775525" y="1152475"/>
            <a:ext cx="4005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206 BCE-220CE</a:t>
            </a:r>
            <a:endParaRPr sz="1800"/>
          </a:p>
          <a:p>
            <a:pPr indent="-342900" lvl="0" marL="457200" rtl="0" algn="l">
              <a:spcBef>
                <a:spcPts val="0"/>
              </a:spcBef>
              <a:spcAft>
                <a:spcPts val="0"/>
              </a:spcAft>
              <a:buSzPts val="1800"/>
              <a:buChar char="●"/>
            </a:pPr>
            <a:r>
              <a:rPr lang="en" sz="1800"/>
              <a:t>Peaceful</a:t>
            </a:r>
            <a:endParaRPr sz="1800"/>
          </a:p>
          <a:p>
            <a:pPr indent="-342900" lvl="0" marL="457200" rtl="0" algn="l">
              <a:spcBef>
                <a:spcPts val="0"/>
              </a:spcBef>
              <a:spcAft>
                <a:spcPts val="0"/>
              </a:spcAft>
              <a:buSzPts val="1800"/>
              <a:buChar char="●"/>
            </a:pPr>
            <a:r>
              <a:rPr lang="en" sz="1800"/>
              <a:t>Population grew</a:t>
            </a:r>
            <a:endParaRPr sz="1800"/>
          </a:p>
          <a:p>
            <a:pPr indent="-342900" lvl="0" marL="457200" rtl="0" algn="l">
              <a:spcBef>
                <a:spcPts val="0"/>
              </a:spcBef>
              <a:spcAft>
                <a:spcPts val="0"/>
              </a:spcAft>
              <a:buSzPts val="1800"/>
              <a:buChar char="●"/>
            </a:pPr>
            <a:r>
              <a:rPr lang="en" sz="1800"/>
              <a:t>New advances in science and technology (magnetic compass, paper, etc)</a:t>
            </a:r>
            <a:endParaRPr sz="1800"/>
          </a:p>
          <a:p>
            <a:pPr indent="-342900" lvl="0" marL="457200" rtl="0" algn="l">
              <a:spcBef>
                <a:spcPts val="0"/>
              </a:spcBef>
              <a:spcAft>
                <a:spcPts val="0"/>
              </a:spcAft>
              <a:buSzPts val="1800"/>
              <a:buChar char="●"/>
            </a:pPr>
            <a:r>
              <a:rPr lang="en" sz="1800"/>
              <a:t>Trade extended from Chang’an to Mediterranean Sea (such as spices, germs, metals, tea, and silk)</a:t>
            </a:r>
            <a:endParaRPr sz="1800"/>
          </a:p>
          <a:p>
            <a:pPr indent="-342900" lvl="0" marL="457200" rtl="0" algn="l">
              <a:spcBef>
                <a:spcPts val="0"/>
              </a:spcBef>
              <a:spcAft>
                <a:spcPts val="0"/>
              </a:spcAft>
              <a:buSzPts val="1800"/>
              <a:buChar char="●"/>
            </a:pPr>
            <a:r>
              <a:rPr lang="en" sz="1800"/>
              <a:t>Civil Service Exam: requires students to analyze confucian teaching-those who scored well got jobs in the govern</a:t>
            </a:r>
            <a:r>
              <a:rPr lang="en" sz="1800"/>
              <a:t>ment. </a:t>
            </a:r>
            <a:endParaRPr sz="1800"/>
          </a:p>
        </p:txBody>
      </p:sp>
      <p:sp>
        <p:nvSpPr>
          <p:cNvPr id="409" name="Google Shape;409;p51"/>
          <p:cNvSpPr txBox="1"/>
          <p:nvPr/>
        </p:nvSpPr>
        <p:spPr>
          <a:xfrm>
            <a:off x="4775525" y="332875"/>
            <a:ext cx="30000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dk1"/>
                </a:solidFill>
                <a:latin typeface="Neucha"/>
                <a:ea typeface="Neucha"/>
                <a:cs typeface="Neucha"/>
                <a:sym typeface="Neucha"/>
              </a:rPr>
              <a:t>Han Dynasty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2"/>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Civilizations of Western Eurasia &amp; Christianity </a:t>
            </a:r>
            <a:endParaRPr/>
          </a:p>
        </p:txBody>
      </p:sp>
      <p:sp>
        <p:nvSpPr>
          <p:cNvPr id="415" name="Google Shape;415;p52"/>
          <p:cNvSpPr txBox="1"/>
          <p:nvPr>
            <p:ph idx="1" type="body"/>
          </p:nvPr>
        </p:nvSpPr>
        <p:spPr>
          <a:xfrm>
            <a:off x="706850" y="1407700"/>
            <a:ext cx="7709400" cy="31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Persia-</a:t>
            </a:r>
            <a:r>
              <a:rPr lang="en" sz="1800"/>
              <a:t>developed around 559 BCE under Cyrus the Great--Strong centralized </a:t>
            </a:r>
            <a:r>
              <a:rPr lang="en" sz="1800"/>
              <a:t>government</a:t>
            </a:r>
            <a:r>
              <a:rPr lang="en" sz="1800"/>
              <a:t>, efficient imperial bureaucracy, </a:t>
            </a:r>
            <a:r>
              <a:rPr lang="en" sz="1800"/>
              <a:t>advanced</a:t>
            </a:r>
            <a:r>
              <a:rPr lang="en" sz="1800"/>
              <a:t> road system (Royal Roads); Promoted trade, </a:t>
            </a:r>
            <a:r>
              <a:rPr lang="en" sz="1800"/>
              <a:t>prosperity, and stability, Religious tolerance, ethnically and religiously diverse</a:t>
            </a:r>
            <a:endParaRPr sz="1800"/>
          </a:p>
          <a:p>
            <a:pPr indent="0" lvl="0" marL="0" rtl="0" algn="l">
              <a:spcBef>
                <a:spcPts val="1200"/>
              </a:spcBef>
              <a:spcAft>
                <a:spcPts val="0"/>
              </a:spcAft>
              <a:buNone/>
            </a:pPr>
            <a:r>
              <a:t/>
            </a:r>
            <a:endParaRPr sz="1000"/>
          </a:p>
          <a:p>
            <a:pPr indent="0" lvl="0" marL="0" rtl="0" algn="l">
              <a:spcBef>
                <a:spcPts val="1200"/>
              </a:spcBef>
              <a:spcAft>
                <a:spcPts val="0"/>
              </a:spcAft>
              <a:buNone/>
            </a:pPr>
            <a:r>
              <a:rPr b="1" lang="en" sz="1800"/>
              <a:t>Greece-</a:t>
            </a:r>
            <a:r>
              <a:rPr lang="en" sz="1800"/>
              <a:t>1000 city-states; did not unify due to mountainous terrain and numerous islands; Polytheistic religion;</a:t>
            </a:r>
            <a:endParaRPr sz="1800"/>
          </a:p>
          <a:p>
            <a:pPr indent="457200" lvl="0" marL="0" rtl="0" algn="l">
              <a:spcBef>
                <a:spcPts val="1200"/>
              </a:spcBef>
              <a:spcAft>
                <a:spcPts val="0"/>
              </a:spcAft>
              <a:buNone/>
            </a:pPr>
            <a:r>
              <a:rPr lang="en" sz="1800"/>
              <a:t>Sparta-militaristic patriarchal society; </a:t>
            </a:r>
            <a:endParaRPr sz="1800"/>
          </a:p>
          <a:p>
            <a:pPr indent="0" lvl="0" marL="457200" rtl="0" algn="l">
              <a:spcBef>
                <a:spcPts val="1200"/>
              </a:spcBef>
              <a:spcAft>
                <a:spcPts val="1200"/>
              </a:spcAft>
              <a:buNone/>
            </a:pPr>
            <a:r>
              <a:rPr lang="en" sz="1800"/>
              <a:t>Athens-Democracy; free adults males could participate in government; advancements in literature, theater, and philosophy </a:t>
            </a:r>
            <a:endParaRPr sz="1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3"/>
          <p:cNvSpPr txBox="1"/>
          <p:nvPr>
            <p:ph type="title"/>
          </p:nvPr>
        </p:nvSpPr>
        <p:spPr>
          <a:xfrm>
            <a:off x="1459350" y="495919"/>
            <a:ext cx="6225300" cy="572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1600"/>
              <a:buNone/>
            </a:pPr>
            <a:r>
              <a:rPr lang="en" sz="2400">
                <a:solidFill>
                  <a:srgbClr val="000000"/>
                </a:solidFill>
              </a:rPr>
              <a:t>Persian Empire - Zoroastrianism</a:t>
            </a:r>
            <a:endParaRPr sz="2400">
              <a:solidFill>
                <a:srgbClr val="000000"/>
              </a:solidFill>
            </a:endParaRPr>
          </a:p>
        </p:txBody>
      </p:sp>
      <p:pic>
        <p:nvPicPr>
          <p:cNvPr id="421" name="Google Shape;421;p53"/>
          <p:cNvPicPr preferRelativeResize="0"/>
          <p:nvPr/>
        </p:nvPicPr>
        <p:blipFill rotWithShape="1">
          <a:blip r:embed="rId3">
            <a:alphaModFix/>
          </a:blip>
          <a:srcRect b="0" l="0" r="0" t="0"/>
          <a:stretch/>
        </p:blipFill>
        <p:spPr>
          <a:xfrm>
            <a:off x="0" y="1430925"/>
            <a:ext cx="6037889" cy="3672623"/>
          </a:xfrm>
          <a:prstGeom prst="rect">
            <a:avLst/>
          </a:prstGeom>
          <a:noFill/>
          <a:ln>
            <a:noFill/>
          </a:ln>
        </p:spPr>
      </p:pic>
      <p:pic>
        <p:nvPicPr>
          <p:cNvPr id="422" name="Google Shape;422;p53"/>
          <p:cNvPicPr preferRelativeResize="0"/>
          <p:nvPr/>
        </p:nvPicPr>
        <p:blipFill rotWithShape="1">
          <a:blip r:embed="rId4">
            <a:alphaModFix/>
          </a:blip>
          <a:srcRect b="0" l="0" r="0" t="0"/>
          <a:stretch/>
        </p:blipFill>
        <p:spPr>
          <a:xfrm>
            <a:off x="0" y="92550"/>
            <a:ext cx="2221675" cy="1338375"/>
          </a:xfrm>
          <a:prstGeom prst="rect">
            <a:avLst/>
          </a:prstGeom>
          <a:noFill/>
          <a:ln>
            <a:noFill/>
          </a:ln>
        </p:spPr>
      </p:pic>
      <p:pic>
        <p:nvPicPr>
          <p:cNvPr id="423" name="Google Shape;423;p53"/>
          <p:cNvPicPr preferRelativeResize="0"/>
          <p:nvPr/>
        </p:nvPicPr>
        <p:blipFill rotWithShape="1">
          <a:blip r:embed="rId5">
            <a:alphaModFix/>
          </a:blip>
          <a:srcRect b="20603" l="0" r="0" t="0"/>
          <a:stretch/>
        </p:blipFill>
        <p:spPr>
          <a:xfrm>
            <a:off x="5462525" y="2791200"/>
            <a:ext cx="3753599" cy="2312349"/>
          </a:xfrm>
          <a:prstGeom prst="rect">
            <a:avLst/>
          </a:prstGeom>
          <a:noFill/>
          <a:ln>
            <a:noFill/>
          </a:ln>
        </p:spPr>
      </p:pic>
      <p:pic>
        <p:nvPicPr>
          <p:cNvPr id="424" name="Google Shape;424;p53"/>
          <p:cNvPicPr preferRelativeResize="0"/>
          <p:nvPr/>
        </p:nvPicPr>
        <p:blipFill rotWithShape="1">
          <a:blip r:embed="rId6">
            <a:alphaModFix/>
          </a:blip>
          <a:srcRect b="0" l="0" r="0" t="0"/>
          <a:stretch/>
        </p:blipFill>
        <p:spPr>
          <a:xfrm>
            <a:off x="7237681" y="0"/>
            <a:ext cx="1429094" cy="27912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54"/>
          <p:cNvSpPr txBox="1"/>
          <p:nvPr>
            <p:ph type="title"/>
          </p:nvPr>
        </p:nvSpPr>
        <p:spPr>
          <a:xfrm>
            <a:off x="4720125" y="0"/>
            <a:ext cx="4441800" cy="949200"/>
          </a:xfrm>
          <a:prstGeom prst="rect">
            <a:avLst/>
          </a:prstGeom>
          <a:noFill/>
          <a:ln>
            <a:noFill/>
          </a:ln>
        </p:spPr>
        <p:txBody>
          <a:bodyPr anchorCtr="0" anchor="ctr" bIns="0" lIns="0" spcFirstLastPara="1" rIns="0" wrap="square" tIns="0">
            <a:noAutofit/>
          </a:bodyPr>
          <a:lstStyle/>
          <a:p>
            <a:pPr indent="0" lvl="0" marL="0" rtl="0" algn="ctr">
              <a:lnSpc>
                <a:spcPct val="100000"/>
              </a:lnSpc>
              <a:spcBef>
                <a:spcPts val="0"/>
              </a:spcBef>
              <a:spcAft>
                <a:spcPts val="0"/>
              </a:spcAft>
              <a:buSzPts val="1600"/>
              <a:buNone/>
            </a:pPr>
            <a:r>
              <a:rPr lang="en" sz="2000">
                <a:solidFill>
                  <a:srgbClr val="000000"/>
                </a:solidFill>
              </a:rPr>
              <a:t>Greek City-States/ Greek Rationalism</a:t>
            </a:r>
            <a:endParaRPr sz="2000">
              <a:solidFill>
                <a:srgbClr val="000000"/>
              </a:solidFill>
            </a:endParaRPr>
          </a:p>
        </p:txBody>
      </p:sp>
      <p:sp>
        <p:nvSpPr>
          <p:cNvPr id="430" name="Google Shape;430;p54"/>
          <p:cNvSpPr txBox="1"/>
          <p:nvPr>
            <p:ph idx="12" type="sldNum"/>
          </p:nvPr>
        </p:nvSpPr>
        <p:spPr>
          <a:xfrm>
            <a:off x="4297650" y="4594775"/>
            <a:ext cx="548700" cy="548700"/>
          </a:xfrm>
          <a:prstGeom prst="rect">
            <a:avLst/>
          </a:prstGeom>
          <a:noFill/>
          <a:ln>
            <a:noFill/>
          </a:ln>
          <a:effectLst>
            <a:outerShdw blurRad="42863" rotWithShape="0" algn="bl" dir="5400000" dist="9525">
              <a:srgbClr val="000000">
                <a:alpha val="40000"/>
              </a:srgbClr>
            </a:outerShdw>
          </a:effectLst>
        </p:spPr>
        <p:txBody>
          <a:bodyPr anchorCtr="0" anchor="ctr" bIns="0" lIns="0" spcFirstLastPara="1" rIns="0" wrap="square" tIns="0">
            <a:noAutofit/>
          </a:bodyPr>
          <a:lstStyle/>
          <a:p>
            <a:pPr indent="0" lvl="0" marL="0" rtl="0" algn="ctr">
              <a:lnSpc>
                <a:spcPct val="100000"/>
              </a:lnSpc>
              <a:spcBef>
                <a:spcPts val="0"/>
              </a:spcBef>
              <a:spcAft>
                <a:spcPts val="0"/>
              </a:spcAft>
              <a:buSzPts val="1200"/>
              <a:buNone/>
            </a:pPr>
            <a:fld id="{00000000-1234-1234-1234-123412341234}" type="slidenum">
              <a:rPr lang="en"/>
              <a:t>‹#›</a:t>
            </a:fld>
            <a:endParaRPr/>
          </a:p>
        </p:txBody>
      </p:sp>
      <p:pic>
        <p:nvPicPr>
          <p:cNvPr id="431" name="Google Shape;431;p54"/>
          <p:cNvPicPr preferRelativeResize="0"/>
          <p:nvPr/>
        </p:nvPicPr>
        <p:blipFill rotWithShape="1">
          <a:blip r:embed="rId3">
            <a:alphaModFix/>
          </a:blip>
          <a:srcRect b="0" l="0" r="0" t="0"/>
          <a:stretch/>
        </p:blipFill>
        <p:spPr>
          <a:xfrm>
            <a:off x="0" y="0"/>
            <a:ext cx="4720115" cy="2655076"/>
          </a:xfrm>
          <a:prstGeom prst="rect">
            <a:avLst/>
          </a:prstGeom>
          <a:noFill/>
          <a:ln>
            <a:noFill/>
          </a:ln>
        </p:spPr>
      </p:pic>
      <p:pic>
        <p:nvPicPr>
          <p:cNvPr id="432" name="Google Shape;432;p54"/>
          <p:cNvPicPr preferRelativeResize="0"/>
          <p:nvPr/>
        </p:nvPicPr>
        <p:blipFill rotWithShape="1">
          <a:blip r:embed="rId4">
            <a:alphaModFix/>
          </a:blip>
          <a:srcRect b="0" l="0" r="0" t="5258"/>
          <a:stretch/>
        </p:blipFill>
        <p:spPr>
          <a:xfrm>
            <a:off x="4509200" y="949201"/>
            <a:ext cx="4441850" cy="2758525"/>
          </a:xfrm>
          <a:prstGeom prst="rect">
            <a:avLst/>
          </a:prstGeom>
          <a:noFill/>
          <a:ln>
            <a:noFill/>
          </a:ln>
        </p:spPr>
      </p:pic>
      <p:pic>
        <p:nvPicPr>
          <p:cNvPr id="433" name="Google Shape;433;p54"/>
          <p:cNvPicPr preferRelativeResize="0"/>
          <p:nvPr/>
        </p:nvPicPr>
        <p:blipFill rotWithShape="1">
          <a:blip r:embed="rId5">
            <a:alphaModFix/>
          </a:blip>
          <a:srcRect b="0" l="0" r="0" t="0"/>
          <a:stretch/>
        </p:blipFill>
        <p:spPr>
          <a:xfrm>
            <a:off x="1" y="2655075"/>
            <a:ext cx="3650130" cy="2518600"/>
          </a:xfrm>
          <a:prstGeom prst="rect">
            <a:avLst/>
          </a:prstGeom>
          <a:noFill/>
          <a:ln>
            <a:noFill/>
          </a:ln>
        </p:spPr>
      </p:pic>
      <p:pic>
        <p:nvPicPr>
          <p:cNvPr id="434" name="Google Shape;434;p54"/>
          <p:cNvPicPr preferRelativeResize="0"/>
          <p:nvPr/>
        </p:nvPicPr>
        <p:blipFill rotWithShape="1">
          <a:blip r:embed="rId6">
            <a:alphaModFix/>
          </a:blip>
          <a:srcRect b="0" l="0" r="0" t="0"/>
          <a:stretch/>
        </p:blipFill>
        <p:spPr>
          <a:xfrm>
            <a:off x="2834184" y="3707650"/>
            <a:ext cx="3479942" cy="1435850"/>
          </a:xfrm>
          <a:prstGeom prst="rect">
            <a:avLst/>
          </a:prstGeom>
          <a:noFill/>
          <a:ln>
            <a:noFill/>
          </a:ln>
        </p:spPr>
      </p:pic>
      <p:pic>
        <p:nvPicPr>
          <p:cNvPr id="435" name="Google Shape;435;p54"/>
          <p:cNvPicPr preferRelativeResize="0"/>
          <p:nvPr/>
        </p:nvPicPr>
        <p:blipFill rotWithShape="1">
          <a:blip r:embed="rId7">
            <a:alphaModFix/>
          </a:blip>
          <a:srcRect b="0" l="0" r="0" t="0"/>
          <a:stretch/>
        </p:blipFill>
        <p:spPr>
          <a:xfrm>
            <a:off x="6175150" y="3503700"/>
            <a:ext cx="2968851" cy="1669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55"/>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Civilizations of Western Eurasia &amp; Christianity </a:t>
            </a:r>
            <a:endParaRPr/>
          </a:p>
        </p:txBody>
      </p:sp>
      <p:sp>
        <p:nvSpPr>
          <p:cNvPr id="441" name="Google Shape;441;p55"/>
          <p:cNvSpPr txBox="1"/>
          <p:nvPr>
            <p:ph idx="1" type="body"/>
          </p:nvPr>
        </p:nvSpPr>
        <p:spPr>
          <a:xfrm>
            <a:off x="706850" y="1407700"/>
            <a:ext cx="7709400" cy="31611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1800"/>
              <a:t>Rome: </a:t>
            </a:r>
            <a:r>
              <a:rPr lang="en" sz="1800"/>
              <a:t>Founded around 753 BCE.-476CE;  representative democracy, law code-</a:t>
            </a:r>
            <a:r>
              <a:rPr lang="en" sz="1800"/>
              <a:t>twelve</a:t>
            </a:r>
            <a:r>
              <a:rPr lang="en" sz="1800"/>
              <a:t> tables--innocent until proven guilty; </a:t>
            </a:r>
            <a:r>
              <a:rPr lang="en" sz="1800"/>
              <a:t>patriarchal</a:t>
            </a:r>
            <a:r>
              <a:rPr lang="en" sz="1800"/>
              <a:t> society; women gained some rights (right to own property and initiate divorce proceedings) </a:t>
            </a:r>
            <a:endParaRPr sz="1800"/>
          </a:p>
        </p:txBody>
      </p:sp>
      <p:pic>
        <p:nvPicPr>
          <p:cNvPr descr="Roman Empire - Wikipedia" id="442" name="Google Shape;442;p55"/>
          <p:cNvPicPr preferRelativeResize="0"/>
          <p:nvPr/>
        </p:nvPicPr>
        <p:blipFill>
          <a:blip r:embed="rId3">
            <a:alphaModFix/>
          </a:blip>
          <a:stretch>
            <a:fillRect/>
          </a:stretch>
        </p:blipFill>
        <p:spPr>
          <a:xfrm>
            <a:off x="2473337" y="2356950"/>
            <a:ext cx="4197324" cy="2672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6"/>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Byzantine Empire</a:t>
            </a:r>
            <a:endParaRPr/>
          </a:p>
        </p:txBody>
      </p:sp>
      <p:sp>
        <p:nvSpPr>
          <p:cNvPr id="448" name="Google Shape;448;p56"/>
          <p:cNvSpPr txBox="1"/>
          <p:nvPr>
            <p:ph idx="1" type="body"/>
          </p:nvPr>
        </p:nvSpPr>
        <p:spPr>
          <a:xfrm>
            <a:off x="706850" y="1152475"/>
            <a:ext cx="7709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Roman Empire Constantine moved the capital of the Roman Empire from Rome to Constantinople in 330 </a:t>
            </a:r>
            <a:endParaRPr sz="1800"/>
          </a:p>
          <a:p>
            <a:pPr indent="-342900" lvl="0" marL="457200" rtl="0" algn="l">
              <a:spcBef>
                <a:spcPts val="0"/>
              </a:spcBef>
              <a:spcAft>
                <a:spcPts val="0"/>
              </a:spcAft>
              <a:buSzPts val="1800"/>
              <a:buChar char="●"/>
            </a:pPr>
            <a:r>
              <a:rPr lang="en" sz="1800"/>
              <a:t>In 395 the Roman Empire divided into the Eastern Roman Empire (Rome as capital) and the Western Roman Empire (Constantinople as the capital)</a:t>
            </a:r>
            <a:endParaRPr sz="1800"/>
          </a:p>
          <a:p>
            <a:pPr indent="-342900" lvl="0" marL="457200" rtl="0" algn="l">
              <a:spcBef>
                <a:spcPts val="0"/>
              </a:spcBef>
              <a:spcAft>
                <a:spcPts val="0"/>
              </a:spcAft>
              <a:buSzPts val="1800"/>
              <a:buChar char="●"/>
            </a:pPr>
            <a:r>
              <a:rPr lang="en" sz="1800"/>
              <a:t>Constantinople was a political and economic hub.</a:t>
            </a:r>
            <a:endParaRPr sz="1800"/>
          </a:p>
          <a:p>
            <a:pPr indent="-342900" lvl="1" marL="914400" rtl="0" algn="l">
              <a:spcBef>
                <a:spcPts val="0"/>
              </a:spcBef>
              <a:spcAft>
                <a:spcPts val="0"/>
              </a:spcAft>
              <a:buSzPts val="1800"/>
              <a:buChar char="○"/>
            </a:pPr>
            <a:r>
              <a:rPr lang="en" sz="2200"/>
              <a:t>Entrepôt: Coastal trading center--center of trade between Europe and Asia</a:t>
            </a:r>
            <a:endParaRPr sz="2200"/>
          </a:p>
          <a:p>
            <a:pPr indent="-342900" lvl="0" marL="457200" rtl="0" algn="l">
              <a:spcBef>
                <a:spcPts val="0"/>
              </a:spcBef>
              <a:spcAft>
                <a:spcPts val="0"/>
              </a:spcAft>
              <a:buSzPts val="1800"/>
              <a:buChar char="●"/>
            </a:pPr>
            <a:r>
              <a:rPr lang="en" sz="1800"/>
              <a:t>Emperor Justinian the Great (527-565)</a:t>
            </a:r>
            <a:endParaRPr sz="1800"/>
          </a:p>
          <a:p>
            <a:pPr indent="-342900" lvl="1" marL="914400" rtl="0" algn="l">
              <a:spcBef>
                <a:spcPts val="0"/>
              </a:spcBef>
              <a:spcAft>
                <a:spcPts val="0"/>
              </a:spcAft>
              <a:buSzPts val="1800"/>
              <a:buChar char="○"/>
            </a:pPr>
            <a:r>
              <a:rPr lang="en" sz="2200"/>
              <a:t>Hagia Sophia</a:t>
            </a:r>
            <a:endParaRPr sz="2200"/>
          </a:p>
          <a:p>
            <a:pPr indent="-342900" lvl="1" marL="914400" rtl="0" algn="l">
              <a:spcBef>
                <a:spcPts val="0"/>
              </a:spcBef>
              <a:spcAft>
                <a:spcPts val="0"/>
              </a:spcAft>
              <a:buSzPts val="1800"/>
              <a:buChar char="○"/>
            </a:pPr>
            <a:r>
              <a:rPr lang="en" sz="2200"/>
              <a:t>Justinian Code: consolidation of Roman law codes; basis of 19th century European law codes</a:t>
            </a:r>
            <a:endParaRPr sz="22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57"/>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Hagia Sophia</a:t>
            </a:r>
            <a:endParaRPr/>
          </a:p>
        </p:txBody>
      </p:sp>
      <p:sp>
        <p:nvSpPr>
          <p:cNvPr id="454" name="Google Shape;454;p57"/>
          <p:cNvSpPr txBox="1"/>
          <p:nvPr>
            <p:ph idx="1" type="body"/>
          </p:nvPr>
        </p:nvSpPr>
        <p:spPr>
          <a:xfrm>
            <a:off x="4929200" y="1152475"/>
            <a:ext cx="3486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sz="1800"/>
              <a:t>What made the Hagia Sophia change over the years?</a:t>
            </a:r>
            <a:endParaRPr sz="1800"/>
          </a:p>
          <a:p>
            <a:pPr indent="-342900" lvl="0" marL="457200" rtl="0" algn="l">
              <a:spcBef>
                <a:spcPts val="0"/>
              </a:spcBef>
              <a:spcAft>
                <a:spcPts val="0"/>
              </a:spcAft>
              <a:buSzPts val="1800"/>
              <a:buAutoNum type="arabicPeriod"/>
            </a:pPr>
            <a:r>
              <a:rPr lang="en" sz="1800"/>
              <a:t>What do you think about it being a museum now rather than a church?</a:t>
            </a:r>
            <a:endParaRPr sz="1800"/>
          </a:p>
        </p:txBody>
      </p:sp>
      <p:pic>
        <p:nvPicPr>
          <p:cNvPr descr="View full lesson: http://ed.ted.com/lessons/it-s-a-church-it-s-a-mosque-it-s-hagia-sophia-kelly-wall&#10;&#10;If walls could talk, Turkey's Hagia Sophia would have an abundance of stories to tell. Once a church, then a mosque, and now a museum, this world marvel has stood the test of time and war, surviving centuries of conquest by some of history's greatest empires. Kelly Wall takes us through the history of each layer of this great jewel of human desire.&#10;&#10;Lesson by Kelly Wall, animation by Andrew Foerster." id="455" name="Google Shape;455;p57" title="It's a church. It's a mosque. It's Hagia Sophia. - Kelly Wall">
            <a:hlinkClick r:id="rId3"/>
          </p:cNvPr>
          <p:cNvPicPr preferRelativeResize="0"/>
          <p:nvPr/>
        </p:nvPicPr>
        <p:blipFill>
          <a:blip r:embed="rId4">
            <a:alphaModFix/>
          </a:blip>
          <a:stretch>
            <a:fillRect/>
          </a:stretch>
        </p:blipFill>
        <p:spPr>
          <a:xfrm>
            <a:off x="181850" y="11461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58"/>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Early American Civilizations</a:t>
            </a:r>
            <a:endParaRPr/>
          </a:p>
        </p:txBody>
      </p:sp>
      <p:sp>
        <p:nvSpPr>
          <p:cNvPr id="461" name="Google Shape;461;p58"/>
          <p:cNvSpPr txBox="1"/>
          <p:nvPr>
            <p:ph idx="1" type="body"/>
          </p:nvPr>
        </p:nvSpPr>
        <p:spPr>
          <a:xfrm>
            <a:off x="165575" y="1152475"/>
            <a:ext cx="4406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Teotihuacan</a:t>
            </a:r>
            <a:endParaRPr sz="1300"/>
          </a:p>
          <a:p>
            <a:pPr indent="0" lvl="0" marL="0" rtl="0" algn="l">
              <a:spcBef>
                <a:spcPts val="1200"/>
              </a:spcBef>
              <a:spcAft>
                <a:spcPts val="0"/>
              </a:spcAft>
              <a:buNone/>
            </a:pPr>
            <a:r>
              <a:rPr lang="en" sz="1300"/>
              <a:t>Located near modern day Mexico City</a:t>
            </a:r>
            <a:endParaRPr sz="1300"/>
          </a:p>
          <a:p>
            <a:pPr indent="0" lvl="0" marL="0" rtl="0" algn="l">
              <a:spcBef>
                <a:spcPts val="1200"/>
              </a:spcBef>
              <a:spcAft>
                <a:spcPts val="0"/>
              </a:spcAft>
              <a:buNone/>
            </a:pPr>
            <a:r>
              <a:rPr lang="en" sz="1300"/>
              <a:t>By the 6th century CE it had a population of over 125,000 making it the largest city in the world at that time</a:t>
            </a:r>
            <a:endParaRPr sz="1300"/>
          </a:p>
          <a:p>
            <a:pPr indent="0" lvl="0" marL="0" rtl="0" algn="l">
              <a:spcBef>
                <a:spcPts val="1200"/>
              </a:spcBef>
              <a:spcAft>
                <a:spcPts val="0"/>
              </a:spcAft>
              <a:buNone/>
            </a:pPr>
            <a:r>
              <a:rPr lang="en" sz="1300"/>
              <a:t>Streets laid out in grids and monumental religious temples adorned the city</a:t>
            </a:r>
            <a:endParaRPr sz="1300"/>
          </a:p>
          <a:p>
            <a:pPr indent="0" lvl="0" marL="0" rtl="0" algn="l">
              <a:spcBef>
                <a:spcPts val="1200"/>
              </a:spcBef>
              <a:spcAft>
                <a:spcPts val="1200"/>
              </a:spcAft>
              <a:buNone/>
            </a:pPr>
            <a:r>
              <a:rPr lang="en" sz="1300"/>
              <a:t>City was abandoned in 650 but would give rise to the Aztec Civilization</a:t>
            </a:r>
            <a:endParaRPr sz="1300"/>
          </a:p>
        </p:txBody>
      </p:sp>
      <p:sp>
        <p:nvSpPr>
          <p:cNvPr id="462" name="Google Shape;462;p58"/>
          <p:cNvSpPr txBox="1"/>
          <p:nvPr/>
        </p:nvSpPr>
        <p:spPr>
          <a:xfrm>
            <a:off x="5159375" y="1068625"/>
            <a:ext cx="3828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latin typeface="Mukta"/>
                <a:ea typeface="Mukta"/>
                <a:cs typeface="Mukta"/>
                <a:sym typeface="Mukta"/>
              </a:rPr>
              <a:t>The Mayans</a:t>
            </a:r>
            <a:endParaRPr sz="1300">
              <a:solidFill>
                <a:schemeClr val="dk1"/>
              </a:solidFill>
              <a:latin typeface="Mukta"/>
              <a:ea typeface="Mukta"/>
              <a:cs typeface="Mukta"/>
              <a:sym typeface="Mukta"/>
            </a:endParaRPr>
          </a:p>
          <a:p>
            <a:pPr indent="0" lvl="0" marL="0" rtl="0" algn="l">
              <a:spcBef>
                <a:spcPts val="1200"/>
              </a:spcBef>
              <a:spcAft>
                <a:spcPts val="0"/>
              </a:spcAft>
              <a:buNone/>
            </a:pPr>
            <a:r>
              <a:rPr lang="en" sz="1300">
                <a:solidFill>
                  <a:schemeClr val="dk1"/>
                </a:solidFill>
                <a:latin typeface="Mukta"/>
                <a:ea typeface="Mukta"/>
                <a:cs typeface="Mukta"/>
                <a:sym typeface="Mukta"/>
              </a:rPr>
              <a:t>1500 BCE</a:t>
            </a:r>
            <a:endParaRPr sz="1300">
              <a:solidFill>
                <a:schemeClr val="dk1"/>
              </a:solidFill>
              <a:latin typeface="Mukta"/>
              <a:ea typeface="Mukta"/>
              <a:cs typeface="Mukta"/>
              <a:sym typeface="Mukta"/>
            </a:endParaRPr>
          </a:p>
          <a:p>
            <a:pPr indent="0" lvl="0" marL="0" rtl="0" algn="l">
              <a:spcBef>
                <a:spcPts val="1200"/>
              </a:spcBef>
              <a:spcAft>
                <a:spcPts val="1200"/>
              </a:spcAft>
              <a:buNone/>
            </a:pPr>
            <a:r>
              <a:rPr lang="en" sz="1300">
                <a:solidFill>
                  <a:schemeClr val="dk1"/>
                </a:solidFill>
                <a:latin typeface="Mukta"/>
                <a:ea typeface="Mukta"/>
                <a:cs typeface="Mukta"/>
                <a:sym typeface="Mukta"/>
              </a:rPr>
              <a:t>Complex written language, accurate calendars, concept of zero (this </a:t>
            </a:r>
            <a:r>
              <a:rPr lang="en" sz="1300">
                <a:solidFill>
                  <a:schemeClr val="dk1"/>
                </a:solidFill>
                <a:latin typeface="Mukta"/>
                <a:ea typeface="Mukta"/>
                <a:cs typeface="Mukta"/>
                <a:sym typeface="Mukta"/>
              </a:rPr>
              <a:t>occurred</a:t>
            </a:r>
            <a:r>
              <a:rPr lang="en" sz="1300">
                <a:solidFill>
                  <a:schemeClr val="dk1"/>
                </a:solidFill>
                <a:latin typeface="Mukta"/>
                <a:ea typeface="Mukta"/>
                <a:cs typeface="Mukta"/>
                <a:sym typeface="Mukta"/>
              </a:rPr>
              <a:t> before Europeans did)</a:t>
            </a:r>
            <a:endParaRPr sz="1300">
              <a:solidFill>
                <a:schemeClr val="dk1"/>
              </a:solidFill>
              <a:latin typeface="Mukta"/>
              <a:ea typeface="Mukta"/>
              <a:cs typeface="Mukta"/>
              <a:sym typeface="Mukta"/>
            </a:endParaRPr>
          </a:p>
        </p:txBody>
      </p:sp>
      <p:pic>
        <p:nvPicPr>
          <p:cNvPr descr="Teotihuacán. Mexico - Ancient Cultures" id="463" name="Google Shape;463;p58"/>
          <p:cNvPicPr preferRelativeResize="0"/>
          <p:nvPr/>
        </p:nvPicPr>
        <p:blipFill>
          <a:blip r:embed="rId3">
            <a:alphaModFix/>
          </a:blip>
          <a:stretch>
            <a:fillRect/>
          </a:stretch>
        </p:blipFill>
        <p:spPr>
          <a:xfrm>
            <a:off x="165575" y="3491775"/>
            <a:ext cx="3286125" cy="1400175"/>
          </a:xfrm>
          <a:prstGeom prst="rect">
            <a:avLst/>
          </a:prstGeom>
          <a:noFill/>
          <a:ln>
            <a:noFill/>
          </a:ln>
        </p:spPr>
      </p:pic>
      <p:pic>
        <p:nvPicPr>
          <p:cNvPr descr="Teotihuacán | Location, Sites, Culture, &amp; History | Britannica" id="464" name="Google Shape;464;p58"/>
          <p:cNvPicPr preferRelativeResize="0"/>
          <p:nvPr/>
        </p:nvPicPr>
        <p:blipFill>
          <a:blip r:embed="rId4">
            <a:alphaModFix/>
          </a:blip>
          <a:stretch>
            <a:fillRect/>
          </a:stretch>
        </p:blipFill>
        <p:spPr>
          <a:xfrm>
            <a:off x="3545925" y="3267725"/>
            <a:ext cx="2200275" cy="1714500"/>
          </a:xfrm>
          <a:prstGeom prst="rect">
            <a:avLst/>
          </a:prstGeom>
          <a:noFill/>
          <a:ln>
            <a:noFill/>
          </a:ln>
        </p:spPr>
      </p:pic>
      <p:pic>
        <p:nvPicPr>
          <p:cNvPr descr="chachaWorld: The Mayan Empire - The Greatness" id="465" name="Google Shape;465;p58"/>
          <p:cNvPicPr preferRelativeResize="0"/>
          <p:nvPr/>
        </p:nvPicPr>
        <p:blipFill>
          <a:blip r:embed="rId5">
            <a:alphaModFix/>
          </a:blip>
          <a:stretch>
            <a:fillRect/>
          </a:stretch>
        </p:blipFill>
        <p:spPr>
          <a:xfrm>
            <a:off x="5427275" y="2571750"/>
            <a:ext cx="3560885" cy="1714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2"/>
          <p:cNvSpPr txBox="1"/>
          <p:nvPr>
            <p:ph idx="12" type="sldNum"/>
          </p:nvPr>
        </p:nvSpPr>
        <p:spPr>
          <a:xfrm>
            <a:off x="4297650" y="4594775"/>
            <a:ext cx="548700" cy="548700"/>
          </a:xfrm>
          <a:prstGeom prst="rect">
            <a:avLst/>
          </a:prstGeom>
          <a:noFill/>
          <a:ln>
            <a:noFill/>
          </a:ln>
          <a:effectLst>
            <a:outerShdw blurRad="42863" rotWithShape="0" algn="bl" dir="5400000" dist="9525">
              <a:srgbClr val="000000">
                <a:alpha val="40000"/>
              </a:srgbClr>
            </a:outerShdw>
          </a:effectLst>
        </p:spPr>
        <p:txBody>
          <a:bodyPr anchorCtr="0" anchor="ctr" bIns="0" lIns="0" spcFirstLastPara="1" rIns="0" wrap="square" tIns="0">
            <a:noAutofit/>
          </a:bodyPr>
          <a:lstStyle/>
          <a:p>
            <a:pPr indent="0" lvl="0" marL="0" rtl="0" algn="ctr">
              <a:lnSpc>
                <a:spcPct val="100000"/>
              </a:lnSpc>
              <a:spcBef>
                <a:spcPts val="0"/>
              </a:spcBef>
              <a:spcAft>
                <a:spcPts val="0"/>
              </a:spcAft>
              <a:buSzPts val="1200"/>
              <a:buNone/>
            </a:pPr>
            <a:fld id="{00000000-1234-1234-1234-123412341234}" type="slidenum">
              <a:rPr lang="en"/>
              <a:t>‹#›</a:t>
            </a:fld>
            <a:endParaRPr/>
          </a:p>
        </p:txBody>
      </p:sp>
      <p:sp>
        <p:nvSpPr>
          <p:cNvPr id="254" name="Google Shape;254;p32"/>
          <p:cNvSpPr txBox="1"/>
          <p:nvPr>
            <p:ph type="title"/>
          </p:nvPr>
        </p:nvSpPr>
        <p:spPr>
          <a:xfrm>
            <a:off x="1459350" y="495919"/>
            <a:ext cx="6225300" cy="572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1600"/>
              <a:buNone/>
            </a:pPr>
            <a:r>
              <a:rPr lang="en" sz="2400">
                <a:solidFill>
                  <a:srgbClr val="000000"/>
                </a:solidFill>
              </a:rPr>
              <a:t>Must Know AP Maps/Regions</a:t>
            </a:r>
            <a:endParaRPr sz="2400">
              <a:solidFill>
                <a:srgbClr val="000000"/>
              </a:solidFill>
            </a:endParaRPr>
          </a:p>
        </p:txBody>
      </p:sp>
      <p:pic>
        <p:nvPicPr>
          <p:cNvPr id="255" name="Google Shape;255;p32"/>
          <p:cNvPicPr preferRelativeResize="0"/>
          <p:nvPr/>
        </p:nvPicPr>
        <p:blipFill rotWithShape="1">
          <a:blip r:embed="rId3">
            <a:alphaModFix/>
          </a:blip>
          <a:srcRect b="0" l="0" r="0" t="0"/>
          <a:stretch/>
        </p:blipFill>
        <p:spPr>
          <a:xfrm>
            <a:off x="673425" y="638975"/>
            <a:ext cx="7660400" cy="3753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59"/>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Comparisons in the Classical Age</a:t>
            </a:r>
            <a:endParaRPr/>
          </a:p>
        </p:txBody>
      </p:sp>
      <p:sp>
        <p:nvSpPr>
          <p:cNvPr id="471" name="Google Shape;471;p59"/>
          <p:cNvSpPr txBox="1"/>
          <p:nvPr>
            <p:ph idx="1" type="body"/>
          </p:nvPr>
        </p:nvSpPr>
        <p:spPr>
          <a:xfrm>
            <a:off x="706850" y="1152475"/>
            <a:ext cx="77094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Increased trade, technological innovation, and centralized governments worked together to make the lies of people longer, safer, and more comfortable.</a:t>
            </a:r>
            <a:endParaRPr sz="1600"/>
          </a:p>
          <a:p>
            <a:pPr indent="-330200" lvl="0" marL="457200" rtl="0" algn="l">
              <a:spcBef>
                <a:spcPts val="0"/>
              </a:spcBef>
              <a:spcAft>
                <a:spcPts val="0"/>
              </a:spcAft>
              <a:buSzPts val="1600"/>
              <a:buChar char="●"/>
            </a:pPr>
            <a:r>
              <a:rPr lang="en" sz="1600"/>
              <a:t>Technological innovations--sail design and ship hulls; knowledge of monsoon winds; camel saddle; horse stirrups</a:t>
            </a:r>
            <a:endParaRPr sz="1600"/>
          </a:p>
          <a:p>
            <a:pPr indent="-330200" lvl="0" marL="457200" rtl="0" algn="l">
              <a:spcBef>
                <a:spcPts val="0"/>
              </a:spcBef>
              <a:spcAft>
                <a:spcPts val="0"/>
              </a:spcAft>
              <a:buSzPts val="1600"/>
              <a:buChar char="●"/>
            </a:pPr>
            <a:r>
              <a:rPr lang="en" sz="1600"/>
              <a:t>Governments</a:t>
            </a:r>
            <a:r>
              <a:rPr lang="en" sz="1600"/>
              <a:t> provided wealth and security to forster and </a:t>
            </a:r>
            <a:r>
              <a:rPr lang="en" sz="1600"/>
              <a:t>sponsor</a:t>
            </a:r>
            <a:r>
              <a:rPr lang="en" sz="1600"/>
              <a:t> trade.</a:t>
            </a:r>
            <a:endParaRPr sz="1600"/>
          </a:p>
          <a:p>
            <a:pPr indent="-330200" lvl="0" marL="457200" rtl="0" algn="l">
              <a:spcBef>
                <a:spcPts val="0"/>
              </a:spcBef>
              <a:spcAft>
                <a:spcPts val="0"/>
              </a:spcAft>
              <a:buSzPts val="1600"/>
              <a:buChar char="●"/>
            </a:pPr>
            <a:r>
              <a:rPr lang="en" sz="1600"/>
              <a:t>Trade encouraged </a:t>
            </a:r>
            <a:r>
              <a:rPr lang="en" sz="1600"/>
              <a:t>cultural</a:t>
            </a:r>
            <a:r>
              <a:rPr lang="en" sz="1600"/>
              <a:t> exchange and goods over longer distances</a:t>
            </a:r>
            <a:endParaRPr sz="1600"/>
          </a:p>
          <a:p>
            <a:pPr indent="-330200" lvl="0" marL="457200" rtl="0" algn="l">
              <a:spcBef>
                <a:spcPts val="0"/>
              </a:spcBef>
              <a:spcAft>
                <a:spcPts val="0"/>
              </a:spcAft>
              <a:buSzPts val="1600"/>
              <a:buChar char="●"/>
            </a:pPr>
            <a:r>
              <a:rPr lang="en" sz="1600"/>
              <a:t>Decline of Classical Empire</a:t>
            </a:r>
            <a:endParaRPr sz="1600"/>
          </a:p>
          <a:p>
            <a:pPr indent="-330200" lvl="1" marL="914400" rtl="0" algn="l">
              <a:spcBef>
                <a:spcPts val="0"/>
              </a:spcBef>
              <a:spcAft>
                <a:spcPts val="0"/>
              </a:spcAft>
              <a:buSzPts val="1600"/>
              <a:buChar char="○"/>
            </a:pPr>
            <a:r>
              <a:rPr lang="en" sz="2000"/>
              <a:t>Challenges in collecting taxes </a:t>
            </a:r>
            <a:endParaRPr sz="2000"/>
          </a:p>
          <a:p>
            <a:pPr indent="-330200" lvl="1" marL="914400" rtl="0" algn="l">
              <a:spcBef>
                <a:spcPts val="0"/>
              </a:spcBef>
              <a:spcAft>
                <a:spcPts val="0"/>
              </a:spcAft>
              <a:buSzPts val="1600"/>
              <a:buChar char="○"/>
            </a:pPr>
            <a:r>
              <a:rPr lang="en" sz="2000"/>
              <a:t>Declines in trade </a:t>
            </a:r>
            <a:endParaRPr sz="2000"/>
          </a:p>
          <a:p>
            <a:pPr indent="-330200" lvl="1" marL="914400" rtl="0" algn="l">
              <a:spcBef>
                <a:spcPts val="0"/>
              </a:spcBef>
              <a:spcAft>
                <a:spcPts val="0"/>
              </a:spcAft>
              <a:buSzPts val="1600"/>
              <a:buChar char="○"/>
            </a:pPr>
            <a:r>
              <a:rPr lang="en" sz="2000"/>
              <a:t>Spread of disease</a:t>
            </a:r>
            <a:endParaRPr sz="2000"/>
          </a:p>
          <a:p>
            <a:pPr indent="-330200" lvl="1" marL="914400" rtl="0" algn="l">
              <a:spcBef>
                <a:spcPts val="0"/>
              </a:spcBef>
              <a:spcAft>
                <a:spcPts val="0"/>
              </a:spcAft>
              <a:buSzPts val="1600"/>
              <a:buChar char="○"/>
            </a:pPr>
            <a:r>
              <a:rPr lang="en" sz="2000"/>
              <a:t>Social conflict caused by wealth disparity</a:t>
            </a:r>
            <a:endParaRPr sz="2000"/>
          </a:p>
          <a:p>
            <a:pPr indent="-330200" lvl="1" marL="914400" rtl="0" algn="l">
              <a:spcBef>
                <a:spcPts val="0"/>
              </a:spcBef>
              <a:spcAft>
                <a:spcPts val="0"/>
              </a:spcAft>
              <a:buSzPts val="1600"/>
              <a:buChar char="○"/>
            </a:pPr>
            <a:r>
              <a:rPr lang="en" sz="2000"/>
              <a:t>attacks/invasions by outside groups</a:t>
            </a:r>
            <a:endParaRPr sz="2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60"/>
          <p:cNvPicPr preferRelativeResize="0"/>
          <p:nvPr/>
        </p:nvPicPr>
        <p:blipFill>
          <a:blip r:embed="rId3">
            <a:alphaModFix/>
          </a:blip>
          <a:stretch>
            <a:fillRect/>
          </a:stretch>
        </p:blipFill>
        <p:spPr>
          <a:xfrm>
            <a:off x="2583000" y="152400"/>
            <a:ext cx="4698851" cy="49911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1"/>
          <p:cNvSpPr txBox="1"/>
          <p:nvPr>
            <p:ph type="title"/>
          </p:nvPr>
        </p:nvSpPr>
        <p:spPr>
          <a:xfrm>
            <a:off x="1459350" y="495919"/>
            <a:ext cx="6225300" cy="572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1600"/>
              <a:buNone/>
            </a:pPr>
            <a:r>
              <a:rPr lang="en" sz="3600"/>
              <a:t>Crash Course Videos</a:t>
            </a:r>
            <a:endParaRPr sz="3600"/>
          </a:p>
        </p:txBody>
      </p:sp>
      <p:sp>
        <p:nvSpPr>
          <p:cNvPr id="482" name="Google Shape;482;p61"/>
          <p:cNvSpPr txBox="1"/>
          <p:nvPr>
            <p:ph idx="1" type="body"/>
          </p:nvPr>
        </p:nvSpPr>
        <p:spPr>
          <a:xfrm>
            <a:off x="706850" y="1152475"/>
            <a:ext cx="7709400" cy="341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3000">
                <a:solidFill>
                  <a:schemeClr val="dk1"/>
                </a:solidFill>
                <a:latin typeface="Georgia"/>
                <a:ea typeface="Georgia"/>
                <a:cs typeface="Georgia"/>
                <a:sym typeface="Georgia"/>
              </a:rPr>
              <a:t>#1 - </a:t>
            </a:r>
            <a:r>
              <a:rPr lang="en" sz="3000" u="sng">
                <a:solidFill>
                  <a:schemeClr val="hlink"/>
                </a:solidFill>
                <a:latin typeface="Georgia"/>
                <a:ea typeface="Georgia"/>
                <a:cs typeface="Georgia"/>
                <a:sym typeface="Georgia"/>
                <a:hlinkClick r:id="rId3"/>
              </a:rPr>
              <a:t>Buddha &amp; Ashoka</a:t>
            </a:r>
            <a:endParaRPr sz="3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sz="3000">
                <a:solidFill>
                  <a:schemeClr val="dk1"/>
                </a:solidFill>
                <a:latin typeface="Georgia"/>
                <a:ea typeface="Georgia"/>
                <a:cs typeface="Georgia"/>
                <a:sym typeface="Georgia"/>
              </a:rPr>
              <a:t>#2 - </a:t>
            </a:r>
            <a:r>
              <a:rPr lang="en" sz="3000" u="sng">
                <a:solidFill>
                  <a:schemeClr val="hlink"/>
                </a:solidFill>
                <a:latin typeface="Georgia"/>
                <a:ea typeface="Georgia"/>
                <a:cs typeface="Georgia"/>
                <a:sym typeface="Georgia"/>
                <a:hlinkClick r:id="rId4"/>
              </a:rPr>
              <a:t>Persians &amp; Greek</a:t>
            </a:r>
            <a:endParaRPr sz="3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sz="3000">
                <a:solidFill>
                  <a:schemeClr val="dk1"/>
                </a:solidFill>
                <a:latin typeface="Georgia"/>
                <a:ea typeface="Georgia"/>
                <a:cs typeface="Georgia"/>
                <a:sym typeface="Georgia"/>
              </a:rPr>
              <a:t>#3 - </a:t>
            </a:r>
            <a:r>
              <a:rPr lang="en" sz="3000" u="sng">
                <a:solidFill>
                  <a:schemeClr val="hlink"/>
                </a:solidFill>
                <a:latin typeface="Georgia"/>
                <a:ea typeface="Georgia"/>
                <a:cs typeface="Georgia"/>
                <a:sym typeface="Georgia"/>
                <a:hlinkClick r:id="rId5"/>
              </a:rPr>
              <a:t>Alexander the Great</a:t>
            </a:r>
            <a:endParaRPr sz="3000">
              <a:solidFill>
                <a:schemeClr val="dk1"/>
              </a:solidFill>
              <a:latin typeface="Georgia"/>
              <a:ea typeface="Georgia"/>
              <a:cs typeface="Georgia"/>
              <a:sym typeface="Georgia"/>
            </a:endParaRPr>
          </a:p>
          <a:p>
            <a:pPr indent="0" lvl="0" marL="0" rtl="0" algn="l">
              <a:lnSpc>
                <a:spcPct val="115000"/>
              </a:lnSpc>
              <a:spcBef>
                <a:spcPts val="0"/>
              </a:spcBef>
              <a:spcAft>
                <a:spcPts val="0"/>
              </a:spcAft>
              <a:buNone/>
            </a:pPr>
            <a:r>
              <a:rPr lang="en" sz="3000">
                <a:solidFill>
                  <a:schemeClr val="dk1"/>
                </a:solidFill>
                <a:latin typeface="Georgia"/>
                <a:ea typeface="Georgia"/>
                <a:cs typeface="Georgia"/>
                <a:sym typeface="Georgia"/>
              </a:rPr>
              <a:t>#4 - </a:t>
            </a:r>
            <a:r>
              <a:rPr lang="en" sz="3000" u="sng">
                <a:solidFill>
                  <a:schemeClr val="hlink"/>
                </a:solidFill>
                <a:latin typeface="Georgia"/>
                <a:ea typeface="Georgia"/>
                <a:cs typeface="Georgia"/>
                <a:sym typeface="Georgia"/>
                <a:hlinkClick r:id="rId6"/>
              </a:rPr>
              <a:t>The Roman Empire</a:t>
            </a:r>
            <a:endParaRPr sz="3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6" name="Shape 486"/>
        <p:cNvGrpSpPr/>
        <p:nvPr/>
      </p:nvGrpSpPr>
      <p:grpSpPr>
        <a:xfrm>
          <a:off x="0" y="0"/>
          <a:ext cx="0" cy="0"/>
          <a:chOff x="0" y="0"/>
          <a:chExt cx="0" cy="0"/>
        </a:xfrm>
      </p:grpSpPr>
      <p:sp>
        <p:nvSpPr>
          <p:cNvPr id="487" name="Google Shape;487;p62"/>
          <p:cNvSpPr txBox="1"/>
          <p:nvPr>
            <p:ph type="title"/>
          </p:nvPr>
        </p:nvSpPr>
        <p:spPr>
          <a:xfrm>
            <a:off x="5505875" y="2497101"/>
            <a:ext cx="29103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Part 3:</a:t>
            </a:r>
            <a:endParaRPr/>
          </a:p>
        </p:txBody>
      </p:sp>
      <p:sp>
        <p:nvSpPr>
          <p:cNvPr id="488" name="Google Shape;488;p62"/>
          <p:cNvSpPr txBox="1"/>
          <p:nvPr>
            <p:ph idx="1" type="subTitle"/>
          </p:nvPr>
        </p:nvSpPr>
        <p:spPr>
          <a:xfrm>
            <a:off x="5505875" y="3346576"/>
            <a:ext cx="2910300" cy="6516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Postclassical Civilizations, c.600 CE-c.</a:t>
            </a:r>
            <a:r>
              <a:rPr lang="en"/>
              <a:t>1200 CE</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3"/>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Postclassical Civilizations</a:t>
            </a:r>
            <a:endParaRPr/>
          </a:p>
        </p:txBody>
      </p:sp>
      <p:sp>
        <p:nvSpPr>
          <p:cNvPr id="494" name="Google Shape;494;p63"/>
          <p:cNvSpPr txBox="1"/>
          <p:nvPr>
            <p:ph idx="1" type="body"/>
          </p:nvPr>
        </p:nvSpPr>
        <p:spPr>
          <a:xfrm>
            <a:off x="706850" y="1152475"/>
            <a:ext cx="77094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Trade intensified greatly</a:t>
            </a:r>
            <a:endParaRPr sz="1700"/>
          </a:p>
          <a:p>
            <a:pPr indent="-336550" lvl="1" marL="914400" rtl="0" algn="l">
              <a:spcBef>
                <a:spcPts val="0"/>
              </a:spcBef>
              <a:spcAft>
                <a:spcPts val="0"/>
              </a:spcAft>
              <a:buSzPts val="1700"/>
              <a:buChar char="○"/>
            </a:pPr>
            <a:r>
              <a:rPr lang="en" sz="2100"/>
              <a:t>Silk Road, Indian Ocean trade networks, and trans-Saharan trade routes</a:t>
            </a:r>
            <a:endParaRPr sz="2100"/>
          </a:p>
          <a:p>
            <a:pPr indent="-336550" lvl="1" marL="914400" rtl="0" algn="l">
              <a:spcBef>
                <a:spcPts val="0"/>
              </a:spcBef>
              <a:spcAft>
                <a:spcPts val="0"/>
              </a:spcAft>
              <a:buSzPts val="1700"/>
              <a:buChar char="○"/>
            </a:pPr>
            <a:r>
              <a:rPr lang="en" sz="2100"/>
              <a:t>Goods: </a:t>
            </a:r>
            <a:r>
              <a:rPr lang="en" sz="2100"/>
              <a:t>Porcelain, ivory, teakwood, spices, silk</a:t>
            </a:r>
            <a:endParaRPr sz="2100"/>
          </a:p>
          <a:p>
            <a:pPr indent="-336550" lvl="1" marL="914400" rtl="0" algn="l">
              <a:spcBef>
                <a:spcPts val="0"/>
              </a:spcBef>
              <a:spcAft>
                <a:spcPts val="0"/>
              </a:spcAft>
              <a:buSzPts val="1700"/>
              <a:buChar char="○"/>
            </a:pPr>
            <a:r>
              <a:rPr lang="en" sz="2100"/>
              <a:t>New technologies and ideas: compass, astrolabe, new forms of credit, paper money, and new religious beliefs</a:t>
            </a:r>
            <a:endParaRPr sz="2100"/>
          </a:p>
          <a:p>
            <a:pPr indent="-336550" lvl="1" marL="914400" rtl="0" algn="l">
              <a:spcBef>
                <a:spcPts val="0"/>
              </a:spcBef>
              <a:spcAft>
                <a:spcPts val="0"/>
              </a:spcAft>
              <a:buSzPts val="1700"/>
              <a:buChar char="○"/>
            </a:pPr>
            <a:r>
              <a:rPr lang="en" sz="2100"/>
              <a:t>Spread of disease</a:t>
            </a:r>
            <a:endParaRPr sz="2100"/>
          </a:p>
          <a:p>
            <a:pPr indent="0" lvl="0" marL="457200" rtl="0" algn="l">
              <a:spcBef>
                <a:spcPts val="1200"/>
              </a:spcBef>
              <a:spcAft>
                <a:spcPts val="12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64"/>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Spread of Islam</a:t>
            </a:r>
            <a:endParaRPr/>
          </a:p>
        </p:txBody>
      </p:sp>
      <p:sp>
        <p:nvSpPr>
          <p:cNvPr id="500" name="Google Shape;500;p64"/>
          <p:cNvSpPr txBox="1"/>
          <p:nvPr>
            <p:ph idx="1" type="body"/>
          </p:nvPr>
        </p:nvSpPr>
        <p:spPr>
          <a:xfrm>
            <a:off x="706850" y="1152475"/>
            <a:ext cx="7709400" cy="3416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t/>
            </a:r>
            <a:endParaRPr/>
          </a:p>
        </p:txBody>
      </p:sp>
      <p:pic>
        <p:nvPicPr>
          <p:cNvPr id="501" name="Google Shape;501;p64"/>
          <p:cNvPicPr preferRelativeResize="0"/>
          <p:nvPr/>
        </p:nvPicPr>
        <p:blipFill>
          <a:blip r:embed="rId3">
            <a:alphaModFix/>
          </a:blip>
          <a:stretch>
            <a:fillRect/>
          </a:stretch>
        </p:blipFill>
        <p:spPr>
          <a:xfrm>
            <a:off x="1566500" y="1068625"/>
            <a:ext cx="5880374" cy="39012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65"/>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Islam</a:t>
            </a:r>
            <a:endParaRPr/>
          </a:p>
        </p:txBody>
      </p:sp>
      <p:sp>
        <p:nvSpPr>
          <p:cNvPr id="507" name="Google Shape;507;p65"/>
          <p:cNvSpPr txBox="1"/>
          <p:nvPr>
            <p:ph idx="1" type="body"/>
          </p:nvPr>
        </p:nvSpPr>
        <p:spPr>
          <a:xfrm>
            <a:off x="706850" y="1152475"/>
            <a:ext cx="77094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Sunni: Caliph (leader) should be selected from all leaders in  the Islamic community (majority of Muslims in the world)</a:t>
            </a:r>
            <a:endParaRPr sz="1700"/>
          </a:p>
          <a:p>
            <a:pPr indent="-336550" lvl="0" marL="457200" rtl="0" algn="l">
              <a:spcBef>
                <a:spcPts val="0"/>
              </a:spcBef>
              <a:spcAft>
                <a:spcPts val="0"/>
              </a:spcAft>
              <a:buSzPts val="1700"/>
              <a:buChar char="●"/>
            </a:pPr>
            <a:r>
              <a:rPr lang="en" sz="1700"/>
              <a:t>Shi’a: Caliph should be a blood relative of Muhammad (strongest in Iran and Iraq)</a:t>
            </a:r>
            <a:endParaRPr sz="1700"/>
          </a:p>
          <a:p>
            <a:pPr indent="-336550" lvl="0" marL="457200" rtl="0" algn="l">
              <a:spcBef>
                <a:spcPts val="0"/>
              </a:spcBef>
              <a:spcAft>
                <a:spcPts val="0"/>
              </a:spcAft>
              <a:buSzPts val="1700"/>
              <a:buChar char="●"/>
            </a:pPr>
            <a:r>
              <a:rPr lang="en" sz="1700"/>
              <a:t>Dar al-Islam: House of Islam--Islam united in S. Spain, N. Africa, the Middle East and parts of India</a:t>
            </a:r>
            <a:endParaRPr sz="1700"/>
          </a:p>
          <a:p>
            <a:pPr indent="-336550" lvl="1" marL="914400" rtl="0" algn="l">
              <a:spcBef>
                <a:spcPts val="0"/>
              </a:spcBef>
              <a:spcAft>
                <a:spcPts val="0"/>
              </a:spcAft>
              <a:buSzPts val="1700"/>
              <a:buChar char="○"/>
            </a:pPr>
            <a:r>
              <a:rPr lang="en" sz="2100"/>
              <a:t>Abbasid Caliphate: Golden Age of Islam; stable government, trade prospered, advances in science and technology: algebra, astronomy, astrolabe, &amp; preserved Greek and Roman text. Religious toleration (jizya-non-muslim tax);  ended female infanticide and strengthed marriage and property rights of women</a:t>
            </a:r>
            <a:endParaRPr sz="21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66"/>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China</a:t>
            </a:r>
            <a:endParaRPr/>
          </a:p>
        </p:txBody>
      </p:sp>
      <p:sp>
        <p:nvSpPr>
          <p:cNvPr id="513" name="Google Shape;513;p66"/>
          <p:cNvSpPr txBox="1"/>
          <p:nvPr>
            <p:ph idx="1" type="body"/>
          </p:nvPr>
        </p:nvSpPr>
        <p:spPr>
          <a:xfrm>
            <a:off x="706850" y="1152475"/>
            <a:ext cx="3628200" cy="34164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Sui Dynasty (581-618): centralized government; construction of grand canal; unified China</a:t>
            </a:r>
            <a:endParaRPr sz="1600"/>
          </a:p>
          <a:p>
            <a:pPr indent="-330200" lvl="0" marL="457200" rtl="0" algn="l">
              <a:spcBef>
                <a:spcPts val="0"/>
              </a:spcBef>
              <a:spcAft>
                <a:spcPts val="0"/>
              </a:spcAft>
              <a:buSzPts val="1600"/>
              <a:buChar char="●"/>
            </a:pPr>
            <a:r>
              <a:rPr lang="en" sz="1600"/>
              <a:t>Tang Dynasty (618-907): extended boundaries to Mongolia (north) into central Asia and into Vietnam; population </a:t>
            </a:r>
            <a:r>
              <a:rPr lang="en" sz="1600"/>
              <a:t>growth</a:t>
            </a:r>
            <a:r>
              <a:rPr lang="en" sz="1600"/>
              <a:t> due to new variety of rice; expanded civil service exam and government bureaucracy; gunpowder, paper money; second golden age of silk roads</a:t>
            </a:r>
            <a:endParaRPr sz="1600"/>
          </a:p>
          <a:p>
            <a:pPr indent="-330200" lvl="0" marL="457200" rtl="0" algn="l">
              <a:spcBef>
                <a:spcPts val="0"/>
              </a:spcBef>
              <a:spcAft>
                <a:spcPts val="0"/>
              </a:spcAft>
              <a:buSzPts val="1600"/>
              <a:buChar char="●"/>
            </a:pPr>
            <a:r>
              <a:rPr lang="en" sz="1600"/>
              <a:t>Song Dynasty: (960-1279) leading manufacturer of of iron, steel, silk, and porcelain; had largest cities in the world</a:t>
            </a:r>
            <a:endParaRPr sz="1600"/>
          </a:p>
        </p:txBody>
      </p:sp>
      <p:pic>
        <p:nvPicPr>
          <p:cNvPr descr="Chinese Dynasties Of The Tang And Song - Lessons - Blendspace" id="514" name="Google Shape;514;p66"/>
          <p:cNvPicPr preferRelativeResize="0"/>
          <p:nvPr/>
        </p:nvPicPr>
        <p:blipFill>
          <a:blip r:embed="rId3">
            <a:alphaModFix/>
          </a:blip>
          <a:stretch>
            <a:fillRect/>
          </a:stretch>
        </p:blipFill>
        <p:spPr>
          <a:xfrm>
            <a:off x="5198700" y="77600"/>
            <a:ext cx="3945300" cy="2932525"/>
          </a:xfrm>
          <a:prstGeom prst="rect">
            <a:avLst/>
          </a:prstGeom>
          <a:noFill/>
          <a:ln>
            <a:noFill/>
          </a:ln>
        </p:spPr>
      </p:pic>
      <p:pic>
        <p:nvPicPr>
          <p:cNvPr descr="Song dynasty - Wikipedia" id="515" name="Google Shape;515;p66"/>
          <p:cNvPicPr preferRelativeResize="0"/>
          <p:nvPr/>
        </p:nvPicPr>
        <p:blipFill>
          <a:blip r:embed="rId4">
            <a:alphaModFix/>
          </a:blip>
          <a:stretch>
            <a:fillRect/>
          </a:stretch>
        </p:blipFill>
        <p:spPr>
          <a:xfrm>
            <a:off x="6191725" y="2337950"/>
            <a:ext cx="2867875" cy="28055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67"/>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Japan</a:t>
            </a:r>
            <a:endParaRPr/>
          </a:p>
        </p:txBody>
      </p:sp>
      <p:sp>
        <p:nvSpPr>
          <p:cNvPr id="521" name="Google Shape;521;p67"/>
          <p:cNvSpPr txBox="1"/>
          <p:nvPr>
            <p:ph idx="1" type="body"/>
          </p:nvPr>
        </p:nvSpPr>
        <p:spPr>
          <a:xfrm>
            <a:off x="706850" y="1152475"/>
            <a:ext cx="45048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800-1200</a:t>
            </a:r>
            <a:endParaRPr sz="1900"/>
          </a:p>
          <a:p>
            <a:pPr indent="-349250" lvl="0" marL="457200" rtl="0" algn="l">
              <a:spcBef>
                <a:spcPts val="0"/>
              </a:spcBef>
              <a:spcAft>
                <a:spcPts val="0"/>
              </a:spcAft>
              <a:buSzPts val="1900"/>
              <a:buChar char="●"/>
            </a:pPr>
            <a:r>
              <a:rPr lang="en" sz="1900"/>
              <a:t>Due to clan infighting, a strong political and social hierarchy developed to control the land</a:t>
            </a:r>
            <a:endParaRPr sz="1900"/>
          </a:p>
          <a:p>
            <a:pPr indent="-349250" lvl="0" marL="457200" rtl="0" algn="l">
              <a:spcBef>
                <a:spcPts val="0"/>
              </a:spcBef>
              <a:spcAft>
                <a:spcPts val="0"/>
              </a:spcAft>
              <a:buSzPts val="1900"/>
              <a:buChar char="●"/>
            </a:pPr>
            <a:r>
              <a:rPr lang="en" sz="1900"/>
              <a:t>Shinto: </a:t>
            </a:r>
            <a:r>
              <a:rPr lang="en" sz="1900"/>
              <a:t>official</a:t>
            </a:r>
            <a:r>
              <a:rPr lang="en" sz="1900"/>
              <a:t> </a:t>
            </a:r>
            <a:r>
              <a:rPr lang="en" sz="1900"/>
              <a:t>religion</a:t>
            </a:r>
            <a:r>
              <a:rPr lang="en" sz="1900"/>
              <a:t>-beliefs centered on the veneration of ancestors and nature spirits</a:t>
            </a:r>
            <a:endParaRPr sz="1900"/>
          </a:p>
          <a:p>
            <a:pPr indent="-349250" lvl="0" marL="457200" rtl="0" algn="l">
              <a:spcBef>
                <a:spcPts val="0"/>
              </a:spcBef>
              <a:spcAft>
                <a:spcPts val="0"/>
              </a:spcAft>
              <a:buSzPts val="1900"/>
              <a:buChar char="●"/>
            </a:pPr>
            <a:r>
              <a:rPr lang="en" sz="1900"/>
              <a:t>Missionaries came to spread Buddhism and it became popular; coexisted with Shinto</a:t>
            </a:r>
            <a:endParaRPr sz="1900"/>
          </a:p>
          <a:p>
            <a:pPr indent="0" lvl="0" marL="0" rtl="0" algn="l">
              <a:spcBef>
                <a:spcPts val="1200"/>
              </a:spcBef>
              <a:spcAft>
                <a:spcPts val="0"/>
              </a:spcAft>
              <a:buNone/>
            </a:pPr>
            <a:r>
              <a:t/>
            </a:r>
            <a:endParaRPr sz="1500"/>
          </a:p>
          <a:p>
            <a:pPr indent="0" lvl="0" marL="0" rtl="0" algn="l">
              <a:spcBef>
                <a:spcPts val="1200"/>
              </a:spcBef>
              <a:spcAft>
                <a:spcPts val="0"/>
              </a:spcAft>
              <a:buNone/>
            </a:pPr>
            <a:r>
              <a:t/>
            </a:r>
            <a:endParaRPr sz="1500"/>
          </a:p>
          <a:p>
            <a:pPr indent="0" lvl="0" marL="0" rtl="0" algn="l">
              <a:spcBef>
                <a:spcPts val="1200"/>
              </a:spcBef>
              <a:spcAft>
                <a:spcPts val="1200"/>
              </a:spcAft>
              <a:buNone/>
            </a:pPr>
            <a:r>
              <a:t/>
            </a:r>
            <a:endParaRPr sz="1500"/>
          </a:p>
        </p:txBody>
      </p:sp>
      <p:pic>
        <p:nvPicPr>
          <p:cNvPr descr="How was Japanese feudalism similar to European feudalism? | Socratic" id="522" name="Google Shape;522;p67"/>
          <p:cNvPicPr preferRelativeResize="0"/>
          <p:nvPr/>
        </p:nvPicPr>
        <p:blipFill>
          <a:blip r:embed="rId3">
            <a:alphaModFix/>
          </a:blip>
          <a:stretch>
            <a:fillRect/>
          </a:stretch>
        </p:blipFill>
        <p:spPr>
          <a:xfrm>
            <a:off x="5114275" y="1152463"/>
            <a:ext cx="3911100" cy="29017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68"/>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Africa</a:t>
            </a:r>
            <a:endParaRPr/>
          </a:p>
        </p:txBody>
      </p:sp>
      <p:sp>
        <p:nvSpPr>
          <p:cNvPr id="528" name="Google Shape;528;p68"/>
          <p:cNvSpPr txBox="1"/>
          <p:nvPr>
            <p:ph idx="1" type="body"/>
          </p:nvPr>
        </p:nvSpPr>
        <p:spPr>
          <a:xfrm>
            <a:off x="278250" y="1259650"/>
            <a:ext cx="36735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Self-governing chiefdoms</a:t>
            </a:r>
            <a:endParaRPr sz="1800"/>
          </a:p>
          <a:p>
            <a:pPr indent="-342900" lvl="0" marL="457200" rtl="0" algn="l">
              <a:spcBef>
                <a:spcPts val="0"/>
              </a:spcBef>
              <a:spcAft>
                <a:spcPts val="0"/>
              </a:spcAft>
              <a:buSzPts val="1800"/>
              <a:buChar char="●"/>
            </a:pPr>
            <a:r>
              <a:rPr lang="en" sz="1800"/>
              <a:t>Diverse cultures</a:t>
            </a:r>
            <a:endParaRPr sz="1800"/>
          </a:p>
          <a:p>
            <a:pPr indent="-342900" lvl="0" marL="457200" rtl="0" algn="l">
              <a:spcBef>
                <a:spcPts val="0"/>
              </a:spcBef>
              <a:spcAft>
                <a:spcPts val="0"/>
              </a:spcAft>
              <a:buSzPts val="1800"/>
              <a:buChar char="●"/>
            </a:pPr>
            <a:r>
              <a:rPr lang="en" sz="1800"/>
              <a:t>Ghana/West Africa (700-1240): trans-Sarhan trade routes; gold and salt trade; part of Dar al-Islam (still prodominiately Muslim area today)</a:t>
            </a:r>
            <a:endParaRPr sz="1800"/>
          </a:p>
          <a:p>
            <a:pPr indent="-342900" lvl="0" marL="457200" rtl="0" algn="l">
              <a:spcBef>
                <a:spcPts val="0"/>
              </a:spcBef>
              <a:spcAft>
                <a:spcPts val="0"/>
              </a:spcAft>
              <a:buSzPts val="1800"/>
              <a:buChar char="●"/>
            </a:pPr>
            <a:r>
              <a:rPr lang="en" sz="1800"/>
              <a:t>East Africa: linked with Indian Ocean trade routes; exported gold, ivory, and enslaved peoples; imported porcelain, silk and spices</a:t>
            </a:r>
            <a:endParaRPr sz="1800"/>
          </a:p>
          <a:p>
            <a:pPr indent="-342900" lvl="0" marL="457200" rtl="0" algn="l">
              <a:spcBef>
                <a:spcPts val="0"/>
              </a:spcBef>
              <a:spcAft>
                <a:spcPts val="0"/>
              </a:spcAft>
              <a:buSzPts val="1800"/>
              <a:buChar char="●"/>
            </a:pPr>
            <a:r>
              <a:rPr lang="en" sz="1800"/>
              <a:t>Great Zimbabwe: </a:t>
            </a:r>
            <a:endParaRPr sz="1800"/>
          </a:p>
        </p:txBody>
      </p:sp>
      <p:pic>
        <p:nvPicPr>
          <p:cNvPr descr="View full lesson: http://ed.ted.com/lessons/who-built-great-zimbabwe-and-why-breeanna-elliott&#10;&#10;Stretched across a tree-peppered expanse in Southern Africa lies the ruins of Great Zimbabwe, a medieval stone city of astounding wealth. Located in the present-day country of Zimbabwe, it’s the site of the second largest settlement ruins in Africa. But its history is controversial, defined by decades of dispute about who built it and why. Breeanna Elliott explores the mystery of Great Zimbabwe. &#10;&#10;Lesson by Breeanna Elliott, directed by JodyPrody." id="529" name="Google Shape;529;p68" title="Who built Great Zimbabwe? And why? - Breeanna Elliott">
            <a:hlinkClick r:id="rId3"/>
          </p:cNvPr>
          <p:cNvPicPr preferRelativeResize="0"/>
          <p:nvPr/>
        </p:nvPicPr>
        <p:blipFill>
          <a:blip r:embed="rId4">
            <a:alphaModFix/>
          </a:blip>
          <a:stretch>
            <a:fillRect/>
          </a:stretch>
        </p:blipFill>
        <p:spPr>
          <a:xfrm>
            <a:off x="4380425" y="152942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000"/>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9" name="Shape 259"/>
        <p:cNvGrpSpPr/>
        <p:nvPr/>
      </p:nvGrpSpPr>
      <p:grpSpPr>
        <a:xfrm>
          <a:off x="0" y="0"/>
          <a:ext cx="0" cy="0"/>
          <a:chOff x="0" y="0"/>
          <a:chExt cx="0" cy="0"/>
        </a:xfrm>
      </p:grpSpPr>
      <p:sp>
        <p:nvSpPr>
          <p:cNvPr id="260" name="Google Shape;260;p33"/>
          <p:cNvSpPr txBox="1"/>
          <p:nvPr>
            <p:ph type="title"/>
          </p:nvPr>
        </p:nvSpPr>
        <p:spPr>
          <a:xfrm>
            <a:off x="5505875" y="2497101"/>
            <a:ext cx="29103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Lesson 1:</a:t>
            </a:r>
            <a:endParaRPr/>
          </a:p>
        </p:txBody>
      </p:sp>
      <p:sp>
        <p:nvSpPr>
          <p:cNvPr id="261" name="Google Shape;261;p33"/>
          <p:cNvSpPr txBox="1"/>
          <p:nvPr>
            <p:ph idx="1" type="subTitle"/>
          </p:nvPr>
        </p:nvSpPr>
        <p:spPr>
          <a:xfrm>
            <a:off x="5505875" y="3346576"/>
            <a:ext cx="2910300" cy="651600"/>
          </a:xfrm>
          <a:prstGeom prst="rect">
            <a:avLst/>
          </a:prstGeom>
        </p:spPr>
        <p:txBody>
          <a:bodyPr anchorCtr="0" anchor="ctr" bIns="91425" lIns="91425" spcFirstLastPara="1" rIns="91425" wrap="square" tIns="91425">
            <a:noAutofit/>
          </a:bodyPr>
          <a:lstStyle/>
          <a:p>
            <a:pPr indent="0" lvl="0" marL="0" rtl="0" algn="ctr">
              <a:spcBef>
                <a:spcPts val="0"/>
              </a:spcBef>
              <a:spcAft>
                <a:spcPts val="1200"/>
              </a:spcAft>
              <a:buNone/>
            </a:pPr>
            <a:r>
              <a:rPr lang="en"/>
              <a:t>Human Development to 600 BCE</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69"/>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South Asia &amp; Southeast Asia</a:t>
            </a:r>
            <a:endParaRPr/>
          </a:p>
        </p:txBody>
      </p:sp>
      <p:sp>
        <p:nvSpPr>
          <p:cNvPr id="535" name="Google Shape;535;p69"/>
          <p:cNvSpPr txBox="1"/>
          <p:nvPr>
            <p:ph idx="1" type="body"/>
          </p:nvPr>
        </p:nvSpPr>
        <p:spPr>
          <a:xfrm>
            <a:off x="706850" y="1152475"/>
            <a:ext cx="4649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South India remained relatively unified (because of Hinduism and the Caste System) while Northern India experienced invasions and weak centralized governments. Islam was able to spread to north India.</a:t>
            </a:r>
            <a:endParaRPr sz="1800"/>
          </a:p>
          <a:p>
            <a:pPr indent="-342900" lvl="0" marL="457200" rtl="0" algn="l">
              <a:spcBef>
                <a:spcPts val="0"/>
              </a:spcBef>
              <a:spcAft>
                <a:spcPts val="0"/>
              </a:spcAft>
              <a:buSzPts val="1800"/>
              <a:buChar char="●"/>
            </a:pPr>
            <a:r>
              <a:rPr lang="en" sz="1800"/>
              <a:t>Indian Ocean trade routes flourished. Buddhist, Muslims and Hindus used trade routes to spread their religions. Goods such as silks, porcelain and </a:t>
            </a:r>
            <a:r>
              <a:rPr lang="en" sz="1800"/>
              <a:t>horses</a:t>
            </a:r>
            <a:r>
              <a:rPr lang="en" sz="1800"/>
              <a:t> were trades. Enslaved people were also traded.</a:t>
            </a:r>
            <a:endParaRPr sz="1800"/>
          </a:p>
        </p:txBody>
      </p:sp>
      <p:pic>
        <p:nvPicPr>
          <p:cNvPr id="536" name="Google Shape;536;p69"/>
          <p:cNvPicPr preferRelativeResize="0"/>
          <p:nvPr/>
        </p:nvPicPr>
        <p:blipFill>
          <a:blip r:embed="rId3">
            <a:alphaModFix/>
          </a:blip>
          <a:stretch>
            <a:fillRect/>
          </a:stretch>
        </p:blipFill>
        <p:spPr>
          <a:xfrm>
            <a:off x="5508650" y="1221019"/>
            <a:ext cx="3482950" cy="232378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70"/>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Europe</a:t>
            </a:r>
            <a:endParaRPr/>
          </a:p>
        </p:txBody>
      </p:sp>
      <p:sp>
        <p:nvSpPr>
          <p:cNvPr id="542" name="Google Shape;542;p70"/>
          <p:cNvSpPr txBox="1"/>
          <p:nvPr>
            <p:ph idx="1" type="body"/>
          </p:nvPr>
        </p:nvSpPr>
        <p:spPr>
          <a:xfrm>
            <a:off x="365875" y="1025825"/>
            <a:ext cx="43197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Invasions in Europe disrupted trade and society but also led to some cultural </a:t>
            </a:r>
            <a:r>
              <a:rPr lang="en" sz="1800"/>
              <a:t>exchange</a:t>
            </a:r>
            <a:r>
              <a:rPr lang="en" sz="1800"/>
              <a:t> (</a:t>
            </a:r>
            <a:r>
              <a:rPr lang="en" sz="1800"/>
              <a:t>especially</a:t>
            </a:r>
            <a:r>
              <a:rPr lang="en" sz="1800"/>
              <a:t> with the Vikings)</a:t>
            </a:r>
            <a:endParaRPr sz="1800"/>
          </a:p>
          <a:p>
            <a:pPr indent="-342900" lvl="0" marL="457200" rtl="0" algn="l">
              <a:spcBef>
                <a:spcPts val="0"/>
              </a:spcBef>
              <a:spcAft>
                <a:spcPts val="0"/>
              </a:spcAft>
              <a:buSzPts val="1800"/>
              <a:buChar char="●"/>
            </a:pPr>
            <a:r>
              <a:rPr lang="en" sz="1800"/>
              <a:t>In 1054, the Eastern and Western Roman Empire </a:t>
            </a:r>
            <a:r>
              <a:rPr lang="en" sz="1800"/>
              <a:t>split</a:t>
            </a:r>
            <a:endParaRPr sz="1800"/>
          </a:p>
          <a:p>
            <a:pPr indent="-342900" lvl="0" marL="457200" rtl="0" algn="l">
              <a:spcBef>
                <a:spcPts val="0"/>
              </a:spcBef>
              <a:spcAft>
                <a:spcPts val="0"/>
              </a:spcAft>
              <a:buSzPts val="1800"/>
              <a:buChar char="●"/>
            </a:pPr>
            <a:r>
              <a:rPr lang="en" sz="1800"/>
              <a:t>1095-The Crusades</a:t>
            </a:r>
            <a:endParaRPr sz="1800"/>
          </a:p>
          <a:p>
            <a:pPr indent="-342900" lvl="1" marL="914400" rtl="0" algn="l">
              <a:spcBef>
                <a:spcPts val="0"/>
              </a:spcBef>
              <a:spcAft>
                <a:spcPts val="0"/>
              </a:spcAft>
              <a:buSzPts val="1800"/>
              <a:buChar char="○"/>
            </a:pPr>
            <a:r>
              <a:rPr lang="en" sz="2200"/>
              <a:t>Called for by Pope Urban II for the Christains to take  b</a:t>
            </a:r>
            <a:r>
              <a:rPr lang="en" sz="2200"/>
              <a:t>ack control of Jerusalem from the Muslims</a:t>
            </a:r>
            <a:endParaRPr/>
          </a:p>
        </p:txBody>
      </p:sp>
      <p:pic>
        <p:nvPicPr>
          <p:cNvPr descr="Crusades - Wikipedia" id="543" name="Google Shape;543;p70"/>
          <p:cNvPicPr preferRelativeResize="0"/>
          <p:nvPr/>
        </p:nvPicPr>
        <p:blipFill>
          <a:blip r:embed="rId3">
            <a:alphaModFix/>
          </a:blip>
          <a:stretch>
            <a:fillRect/>
          </a:stretch>
        </p:blipFill>
        <p:spPr>
          <a:xfrm>
            <a:off x="4685575" y="1422475"/>
            <a:ext cx="4198575" cy="27586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1"/>
          <p:cNvSpPr txBox="1"/>
          <p:nvPr>
            <p:ph type="title"/>
          </p:nvPr>
        </p:nvSpPr>
        <p:spPr>
          <a:xfrm>
            <a:off x="662975" y="693575"/>
            <a:ext cx="7821300" cy="548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1600"/>
              <a:buNone/>
            </a:pPr>
            <a:r>
              <a:rPr lang="en" sz="2400">
                <a:solidFill>
                  <a:srgbClr val="000000"/>
                </a:solidFill>
              </a:rPr>
              <a:t>After the Fall of Rome - Invasions - </a:t>
            </a:r>
            <a:endParaRPr sz="2400">
              <a:solidFill>
                <a:srgbClr val="000000"/>
              </a:solidFill>
            </a:endParaRPr>
          </a:p>
          <a:p>
            <a:pPr indent="0" lvl="0" marL="0" rtl="0" algn="ctr">
              <a:lnSpc>
                <a:spcPct val="100000"/>
              </a:lnSpc>
              <a:spcBef>
                <a:spcPts val="0"/>
              </a:spcBef>
              <a:spcAft>
                <a:spcPts val="0"/>
              </a:spcAft>
              <a:buSzPts val="1600"/>
              <a:buNone/>
            </a:pPr>
            <a:r>
              <a:rPr lang="en" sz="2400">
                <a:solidFill>
                  <a:srgbClr val="000000"/>
                </a:solidFill>
              </a:rPr>
              <a:t>Decentralized- Break down of trade</a:t>
            </a:r>
            <a:endParaRPr sz="2400">
              <a:solidFill>
                <a:srgbClr val="000000"/>
              </a:solidFill>
            </a:endParaRPr>
          </a:p>
        </p:txBody>
      </p:sp>
      <p:sp>
        <p:nvSpPr>
          <p:cNvPr id="549" name="Google Shape;549;p71"/>
          <p:cNvSpPr txBox="1"/>
          <p:nvPr>
            <p:ph idx="1" type="body"/>
          </p:nvPr>
        </p:nvSpPr>
        <p:spPr>
          <a:xfrm>
            <a:off x="706850" y="1152475"/>
            <a:ext cx="7709400" cy="3416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2400"/>
              <a:buNone/>
            </a:pPr>
            <a:r>
              <a:t/>
            </a:r>
            <a:endParaRPr/>
          </a:p>
        </p:txBody>
      </p:sp>
      <p:sp>
        <p:nvSpPr>
          <p:cNvPr id="550" name="Google Shape;550;p71"/>
          <p:cNvSpPr txBox="1"/>
          <p:nvPr>
            <p:ph idx="12" type="sldNum"/>
          </p:nvPr>
        </p:nvSpPr>
        <p:spPr>
          <a:xfrm>
            <a:off x="4297650" y="4594775"/>
            <a:ext cx="548700" cy="548700"/>
          </a:xfrm>
          <a:prstGeom prst="rect">
            <a:avLst/>
          </a:prstGeom>
          <a:noFill/>
          <a:ln>
            <a:noFill/>
          </a:ln>
          <a:effectLst>
            <a:outerShdw blurRad="42863" rotWithShape="0" algn="bl" dir="5400000" dist="9525">
              <a:srgbClr val="000000">
                <a:alpha val="40000"/>
              </a:srgbClr>
            </a:outerShdw>
          </a:effectLst>
        </p:spPr>
        <p:txBody>
          <a:bodyPr anchorCtr="0" anchor="ctr" bIns="0" lIns="0" spcFirstLastPara="1" rIns="0" wrap="square" tIns="0">
            <a:noAutofit/>
          </a:bodyPr>
          <a:lstStyle/>
          <a:p>
            <a:pPr indent="0" lvl="0" marL="0" rtl="0" algn="ctr">
              <a:lnSpc>
                <a:spcPct val="100000"/>
              </a:lnSpc>
              <a:spcBef>
                <a:spcPts val="0"/>
              </a:spcBef>
              <a:spcAft>
                <a:spcPts val="0"/>
              </a:spcAft>
              <a:buSzPts val="1200"/>
              <a:buNone/>
            </a:pPr>
            <a:fld id="{00000000-1234-1234-1234-123412341234}" type="slidenum">
              <a:rPr lang="en"/>
              <a:t>‹#›</a:t>
            </a:fld>
            <a:endParaRPr/>
          </a:p>
        </p:txBody>
      </p:sp>
      <p:pic>
        <p:nvPicPr>
          <p:cNvPr id="551" name="Google Shape;551;p71"/>
          <p:cNvPicPr preferRelativeResize="0"/>
          <p:nvPr/>
        </p:nvPicPr>
        <p:blipFill rotWithShape="1">
          <a:blip r:embed="rId3">
            <a:alphaModFix/>
          </a:blip>
          <a:srcRect b="0" l="0" r="0" t="0"/>
          <a:stretch/>
        </p:blipFill>
        <p:spPr>
          <a:xfrm>
            <a:off x="-64425" y="1272122"/>
            <a:ext cx="4910769" cy="3686925"/>
          </a:xfrm>
          <a:prstGeom prst="rect">
            <a:avLst/>
          </a:prstGeom>
          <a:noFill/>
          <a:ln>
            <a:noFill/>
          </a:ln>
        </p:spPr>
      </p:pic>
      <p:pic>
        <p:nvPicPr>
          <p:cNvPr id="552" name="Google Shape;552;p71"/>
          <p:cNvPicPr preferRelativeResize="0"/>
          <p:nvPr/>
        </p:nvPicPr>
        <p:blipFill rotWithShape="1">
          <a:blip r:embed="rId4">
            <a:alphaModFix/>
          </a:blip>
          <a:srcRect b="0" l="0" r="0" t="0"/>
          <a:stretch/>
        </p:blipFill>
        <p:spPr>
          <a:xfrm>
            <a:off x="4297649" y="1352117"/>
            <a:ext cx="4910775" cy="352694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72"/>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Americas</a:t>
            </a:r>
            <a:endParaRPr/>
          </a:p>
        </p:txBody>
      </p:sp>
      <p:sp>
        <p:nvSpPr>
          <p:cNvPr id="558" name="Google Shape;558;p72"/>
          <p:cNvSpPr txBox="1"/>
          <p:nvPr>
            <p:ph idx="1" type="body"/>
          </p:nvPr>
        </p:nvSpPr>
        <p:spPr>
          <a:xfrm>
            <a:off x="318550" y="1152475"/>
            <a:ext cx="63639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By the year 900, the Mayan civilization golden age was ending caused by environmental degradation, drought and warfare.</a:t>
            </a:r>
            <a:endParaRPr sz="1700"/>
          </a:p>
          <a:p>
            <a:pPr indent="-336550" lvl="0" marL="457200" rtl="0" algn="l">
              <a:spcBef>
                <a:spcPts val="0"/>
              </a:spcBef>
              <a:spcAft>
                <a:spcPts val="0"/>
              </a:spcAft>
              <a:buSzPts val="1700"/>
              <a:buChar char="●"/>
            </a:pPr>
            <a:r>
              <a:rPr lang="en" sz="1700"/>
              <a:t>Mississippian-8th-16th century; near St Louis; major trade hub</a:t>
            </a:r>
            <a:endParaRPr sz="1700"/>
          </a:p>
          <a:p>
            <a:pPr indent="-336550" lvl="0" marL="457200" rtl="0" algn="l">
              <a:spcBef>
                <a:spcPts val="0"/>
              </a:spcBef>
              <a:spcAft>
                <a:spcPts val="0"/>
              </a:spcAft>
              <a:buSzPts val="1700"/>
              <a:buChar char="●"/>
            </a:pPr>
            <a:r>
              <a:rPr lang="en" sz="1700"/>
              <a:t>Toltecs: 10th century Mesoamerica; adopted many Mayan practices including religion; influenced the Aztecs</a:t>
            </a:r>
            <a:endParaRPr sz="1700"/>
          </a:p>
        </p:txBody>
      </p:sp>
      <p:pic>
        <p:nvPicPr>
          <p:cNvPr descr="Native Americans: Mississippians 800 C.E. - 1600 C.E." id="559" name="Google Shape;559;p72"/>
          <p:cNvPicPr preferRelativeResize="0"/>
          <p:nvPr/>
        </p:nvPicPr>
        <p:blipFill>
          <a:blip r:embed="rId3">
            <a:alphaModFix/>
          </a:blip>
          <a:stretch>
            <a:fillRect/>
          </a:stretch>
        </p:blipFill>
        <p:spPr>
          <a:xfrm>
            <a:off x="107150" y="2571750"/>
            <a:ext cx="3867375" cy="2499975"/>
          </a:xfrm>
          <a:prstGeom prst="rect">
            <a:avLst/>
          </a:prstGeom>
          <a:noFill/>
          <a:ln>
            <a:noFill/>
          </a:ln>
        </p:spPr>
      </p:pic>
      <p:pic>
        <p:nvPicPr>
          <p:cNvPr descr="Olmecs to Toltecs: Great ancient civilizations of Mexico" id="560" name="Google Shape;560;p72"/>
          <p:cNvPicPr preferRelativeResize="0"/>
          <p:nvPr/>
        </p:nvPicPr>
        <p:blipFill>
          <a:blip r:embed="rId4">
            <a:alphaModFix/>
          </a:blip>
          <a:stretch>
            <a:fillRect/>
          </a:stretch>
        </p:blipFill>
        <p:spPr>
          <a:xfrm>
            <a:off x="6682550" y="1061075"/>
            <a:ext cx="2269775" cy="30213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73"/>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World in 1200</a:t>
            </a:r>
            <a:endParaRPr/>
          </a:p>
        </p:txBody>
      </p:sp>
      <p:pic>
        <p:nvPicPr>
          <p:cNvPr id="566" name="Google Shape;566;p73"/>
          <p:cNvPicPr preferRelativeResize="0"/>
          <p:nvPr/>
        </p:nvPicPr>
        <p:blipFill>
          <a:blip r:embed="rId3">
            <a:alphaModFix/>
          </a:blip>
          <a:stretch>
            <a:fillRect/>
          </a:stretch>
        </p:blipFill>
        <p:spPr>
          <a:xfrm>
            <a:off x="1117938" y="1152474"/>
            <a:ext cx="6887225" cy="3804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74"/>
          <p:cNvSpPr txBox="1"/>
          <p:nvPr>
            <p:ph type="title"/>
          </p:nvPr>
        </p:nvSpPr>
        <p:spPr>
          <a:xfrm>
            <a:off x="1459350" y="495919"/>
            <a:ext cx="6225300" cy="572700"/>
          </a:xfrm>
          <a:prstGeom prst="rect">
            <a:avLst/>
          </a:prstGeom>
          <a:noFill/>
          <a:ln>
            <a:noFill/>
          </a:ln>
        </p:spPr>
        <p:txBody>
          <a:bodyPr anchorCtr="0" anchor="b" bIns="0" lIns="0" spcFirstLastPara="1" rIns="0" wrap="square" tIns="0">
            <a:noAutofit/>
          </a:bodyPr>
          <a:lstStyle/>
          <a:p>
            <a:pPr indent="0" lvl="0" marL="0" rtl="0" algn="ctr">
              <a:lnSpc>
                <a:spcPct val="100000"/>
              </a:lnSpc>
              <a:spcBef>
                <a:spcPts val="0"/>
              </a:spcBef>
              <a:spcAft>
                <a:spcPts val="0"/>
              </a:spcAft>
              <a:buSzPts val="1600"/>
              <a:buNone/>
            </a:pPr>
            <a:r>
              <a:rPr lang="en" sz="3600"/>
              <a:t>Crash Course Videos</a:t>
            </a:r>
            <a:endParaRPr sz="3600"/>
          </a:p>
        </p:txBody>
      </p:sp>
      <p:sp>
        <p:nvSpPr>
          <p:cNvPr id="572" name="Google Shape;572;p74"/>
          <p:cNvSpPr txBox="1"/>
          <p:nvPr>
            <p:ph idx="1" type="body"/>
          </p:nvPr>
        </p:nvSpPr>
        <p:spPr>
          <a:xfrm>
            <a:off x="706850" y="1152475"/>
            <a:ext cx="7709400" cy="341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3000">
                <a:solidFill>
                  <a:schemeClr val="dk1"/>
                </a:solidFill>
                <a:latin typeface="Georgia"/>
                <a:ea typeface="Georgia"/>
                <a:cs typeface="Georgia"/>
                <a:sym typeface="Georgia"/>
              </a:rPr>
              <a:t>#1 - </a:t>
            </a:r>
            <a:r>
              <a:rPr lang="en" sz="3000" u="sng">
                <a:solidFill>
                  <a:schemeClr val="hlink"/>
                </a:solidFill>
                <a:latin typeface="Georgia"/>
                <a:ea typeface="Georgia"/>
                <a:cs typeface="Georgia"/>
                <a:sym typeface="Georgia"/>
                <a:hlinkClick r:id="rId3"/>
              </a:rPr>
              <a:t>Fall of the Roman Empire</a:t>
            </a:r>
            <a:endParaRPr sz="30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graphicFrame>
        <p:nvGraphicFramePr>
          <p:cNvPr id="577" name="Google Shape;577;p75"/>
          <p:cNvGraphicFramePr/>
          <p:nvPr/>
        </p:nvGraphicFramePr>
        <p:xfrm>
          <a:off x="0" y="46595"/>
          <a:ext cx="3000000" cy="3000000"/>
        </p:xfrm>
        <a:graphic>
          <a:graphicData uri="http://schemas.openxmlformats.org/drawingml/2006/table">
            <a:tbl>
              <a:tblPr>
                <a:noFill/>
                <a:tableStyleId>{039FD6D2-A8DE-43D7-A543-0FB1504294E5}</a:tableStyleId>
              </a:tblPr>
              <a:tblGrid>
                <a:gridCol w="2466125"/>
                <a:gridCol w="2712775"/>
                <a:gridCol w="1942525"/>
                <a:gridCol w="2022575"/>
              </a:tblGrid>
              <a:tr h="413750">
                <a:tc gridSpan="4">
                  <a:txBody>
                    <a:bodyPr/>
                    <a:lstStyle/>
                    <a:p>
                      <a:pPr indent="0" lvl="0" marL="0" rtl="0" algn="ctr">
                        <a:spcBef>
                          <a:spcPts val="0"/>
                        </a:spcBef>
                        <a:spcAft>
                          <a:spcPts val="0"/>
                        </a:spcAft>
                        <a:buNone/>
                      </a:pPr>
                      <a:r>
                        <a:rPr b="1" lang="en" sz="1600">
                          <a:latin typeface="Times New Roman"/>
                          <a:ea typeface="Times New Roman"/>
                          <a:cs typeface="Times New Roman"/>
                          <a:sym typeface="Times New Roman"/>
                        </a:rPr>
                        <a:t>Key Terms by Theme</a:t>
                      </a:r>
                      <a:endParaRPr b="1" sz="1600">
                        <a:latin typeface="Times New Roman"/>
                        <a:ea typeface="Times New Roman"/>
                        <a:cs typeface="Times New Roman"/>
                        <a:sym typeface="Times New Roman"/>
                      </a:endParaRPr>
                    </a:p>
                  </a:txBody>
                  <a:tcPr marT="91425" marB="91425" marR="91425" marL="91425"/>
                </a:tc>
                <a:tc hMerge="1"/>
                <a:tc hMerge="1"/>
                <a:tc hMerge="1"/>
              </a:tr>
              <a:tr h="268700">
                <a:tc>
                  <a:txBody>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Times New Roman"/>
                          <a:ea typeface="Times New Roman"/>
                          <a:cs typeface="Times New Roman"/>
                          <a:sym typeface="Times New Roman"/>
                        </a:rPr>
                        <a:t>Society (Patterns)</a:t>
                      </a:r>
                      <a:endParaRPr b="1" sz="1200">
                        <a:solidFill>
                          <a:schemeClr val="lt1"/>
                        </a:solidFill>
                        <a:latin typeface="Times New Roman"/>
                        <a:ea typeface="Times New Roman"/>
                        <a:cs typeface="Times New Roman"/>
                        <a:sym typeface="Times New Roman"/>
                      </a:endParaRPr>
                    </a:p>
                  </a:txBody>
                  <a:tcPr marT="91425" marB="91425" marR="91425" marL="91425" anchor="ctr">
                    <a:solidFill>
                      <a:srgbClr val="1155CC"/>
                    </a:solidFill>
                  </a:tcPr>
                </a:tc>
                <a:tc>
                  <a:txBody>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Times New Roman"/>
                          <a:ea typeface="Times New Roman"/>
                          <a:cs typeface="Times New Roman"/>
                          <a:sym typeface="Times New Roman"/>
                        </a:rPr>
                        <a:t>Political </a:t>
                      </a:r>
                      <a:r>
                        <a:rPr b="1" lang="en" sz="1200">
                          <a:solidFill>
                            <a:schemeClr val="lt1"/>
                          </a:solidFill>
                          <a:latin typeface="Times New Roman"/>
                          <a:ea typeface="Times New Roman"/>
                          <a:cs typeface="Times New Roman"/>
                          <a:sym typeface="Times New Roman"/>
                        </a:rPr>
                        <a:t>(Classical)</a:t>
                      </a:r>
                      <a:endParaRPr b="1" sz="1200">
                        <a:solidFill>
                          <a:schemeClr val="lt1"/>
                        </a:solidFill>
                        <a:latin typeface="Times New Roman"/>
                        <a:ea typeface="Times New Roman"/>
                        <a:cs typeface="Times New Roman"/>
                        <a:sym typeface="Times New Roman"/>
                      </a:endParaRPr>
                    </a:p>
                  </a:txBody>
                  <a:tcPr marT="91425" marB="91425" marR="91425" marL="91425" anchor="ctr">
                    <a:solidFill>
                      <a:srgbClr val="9900FF"/>
                    </a:solidFill>
                  </a:tcPr>
                </a:tc>
                <a:tc>
                  <a:txBody>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Times New Roman"/>
                          <a:ea typeface="Times New Roman"/>
                          <a:cs typeface="Times New Roman"/>
                          <a:sym typeface="Times New Roman"/>
                        </a:rPr>
                        <a:t>Political </a:t>
                      </a:r>
                      <a:r>
                        <a:rPr b="1" lang="en" sz="1200">
                          <a:solidFill>
                            <a:schemeClr val="lt1"/>
                          </a:solidFill>
                          <a:latin typeface="Times New Roman"/>
                          <a:ea typeface="Times New Roman"/>
                          <a:cs typeface="Times New Roman"/>
                          <a:sym typeface="Times New Roman"/>
                        </a:rPr>
                        <a:t>(Postclassical)</a:t>
                      </a:r>
                      <a:endParaRPr b="1" sz="1200">
                        <a:solidFill>
                          <a:schemeClr val="lt1"/>
                        </a:solidFill>
                        <a:latin typeface="Times New Roman"/>
                        <a:ea typeface="Times New Roman"/>
                        <a:cs typeface="Times New Roman"/>
                        <a:sym typeface="Times New Roman"/>
                      </a:endParaRPr>
                    </a:p>
                  </a:txBody>
                  <a:tcPr marT="91425" marB="91425" marR="91425" marL="91425" anchor="ctr">
                    <a:solidFill>
                      <a:srgbClr val="9900FF"/>
                    </a:solidFill>
                  </a:tcPr>
                </a:tc>
                <a:tc>
                  <a:txBody>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Times New Roman"/>
                          <a:ea typeface="Times New Roman"/>
                          <a:cs typeface="Times New Roman"/>
                          <a:sym typeface="Times New Roman"/>
                        </a:rPr>
                        <a:t>Interaction with </a:t>
                      </a:r>
                      <a:r>
                        <a:rPr b="1" lang="en" sz="1200">
                          <a:solidFill>
                            <a:schemeClr val="lt1"/>
                          </a:solidFill>
                          <a:latin typeface="Times New Roman"/>
                          <a:ea typeface="Times New Roman"/>
                          <a:cs typeface="Times New Roman"/>
                          <a:sym typeface="Times New Roman"/>
                        </a:rPr>
                        <a:t>Environment</a:t>
                      </a:r>
                      <a:r>
                        <a:rPr b="1" lang="en" sz="1000">
                          <a:solidFill>
                            <a:schemeClr val="lt1"/>
                          </a:solidFill>
                          <a:latin typeface="Times New Roman"/>
                          <a:ea typeface="Times New Roman"/>
                          <a:cs typeface="Times New Roman"/>
                          <a:sym typeface="Times New Roman"/>
                        </a:rPr>
                        <a:t> (Food and trade)</a:t>
                      </a:r>
                      <a:endParaRPr b="1" sz="1000">
                        <a:solidFill>
                          <a:schemeClr val="lt1"/>
                        </a:solidFill>
                        <a:latin typeface="Times New Roman"/>
                        <a:ea typeface="Times New Roman"/>
                        <a:cs typeface="Times New Roman"/>
                        <a:sym typeface="Times New Roman"/>
                      </a:endParaRPr>
                    </a:p>
                  </a:txBody>
                  <a:tcPr marT="91425" marB="91425" marR="91425" marL="91425" anchor="ctr">
                    <a:solidFill>
                      <a:srgbClr val="FF0000"/>
                    </a:solidFill>
                  </a:tcPr>
                </a:tc>
              </a:tr>
              <a:tr h="1748400">
                <a:tc>
                  <a:txBody>
                    <a:bodyPr/>
                    <a:lstStyle/>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Patriarchy</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Civil service exam</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Diaspora</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Entrepot</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Shogun</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daimyos</a:t>
                      </a:r>
                      <a:endParaRPr sz="1000">
                        <a:latin typeface="Times New Roman"/>
                        <a:ea typeface="Times New Roman"/>
                        <a:cs typeface="Times New Roman"/>
                        <a:sym typeface="Times New Roman"/>
                      </a:endParaRPr>
                    </a:p>
                  </a:txBody>
                  <a:tcPr marT="91425" marB="91425" marR="91425" marL="91425"/>
                </a:tc>
                <a:tc>
                  <a:txBody>
                    <a:bodyPr/>
                    <a:lstStyle/>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City-state</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Mauryan Empire</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Gupta Empire</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Mandate of Heaven</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Qin</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Han</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Persian Empire</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Greece</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Roman Empire</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Byzantine Empire</a:t>
                      </a:r>
                      <a:endParaRPr sz="1000">
                        <a:latin typeface="Times New Roman"/>
                        <a:ea typeface="Times New Roman"/>
                        <a:cs typeface="Times New Roman"/>
                        <a:sym typeface="Times New Roman"/>
                      </a:endParaRPr>
                    </a:p>
                  </a:txBody>
                  <a:tcPr marT="91425" marB="91425" marR="91425" marL="91425"/>
                </a:tc>
                <a:tc>
                  <a:txBody>
                    <a:bodyPr/>
                    <a:lstStyle/>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Abbasid Caliphate</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Sui Dynasty</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Tang Dynasty</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Song Dynasty</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Ghana</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Great Zimbabwe</a:t>
                      </a:r>
                      <a:endParaRPr sz="1000">
                        <a:latin typeface="Times New Roman"/>
                        <a:ea typeface="Times New Roman"/>
                        <a:cs typeface="Times New Roman"/>
                        <a:sym typeface="Times New Roman"/>
                      </a:endParaRPr>
                    </a:p>
                  </a:txBody>
                  <a:tcPr marT="91425" marB="91425" marR="91425" marL="91425"/>
                </a:tc>
                <a:tc>
                  <a:txBody>
                    <a:bodyPr/>
                    <a:lstStyle/>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Agricultural Revolution</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Pastoralism </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Monsoon winds</a:t>
                      </a:r>
                      <a:endParaRPr sz="1000">
                        <a:solidFill>
                          <a:schemeClr val="dk1"/>
                        </a:solidFill>
                        <a:latin typeface="Times New Roman"/>
                        <a:ea typeface="Times New Roman"/>
                        <a:cs typeface="Times New Roman"/>
                        <a:sym typeface="Times New Roman"/>
                      </a:endParaRPr>
                    </a:p>
                  </a:txBody>
                  <a:tcPr marT="91425" marB="91425" marR="91425" marL="91425"/>
                </a:tc>
              </a:tr>
              <a:tr h="467400">
                <a:tc>
                  <a:txBody>
                    <a:bodyPr/>
                    <a:lstStyle/>
                    <a:p>
                      <a:pPr indent="0" lvl="0" marL="0" rtl="0" algn="ctr">
                        <a:spcBef>
                          <a:spcPts val="0"/>
                        </a:spcBef>
                        <a:spcAft>
                          <a:spcPts val="0"/>
                        </a:spcAft>
                        <a:buClr>
                          <a:schemeClr val="dk1"/>
                        </a:buClr>
                        <a:buSzPts val="1100"/>
                        <a:buFont typeface="Arial"/>
                        <a:buNone/>
                      </a:pPr>
                      <a:r>
                        <a:rPr b="1" lang="en" sz="1200">
                          <a:solidFill>
                            <a:schemeClr val="dk1"/>
                          </a:solidFill>
                          <a:latin typeface="Times New Roman"/>
                          <a:ea typeface="Times New Roman"/>
                          <a:cs typeface="Times New Roman"/>
                          <a:sym typeface="Times New Roman"/>
                        </a:rPr>
                        <a:t>Culture (Religion) </a:t>
                      </a:r>
                      <a:endParaRPr b="1" sz="1200">
                        <a:latin typeface="Times New Roman"/>
                        <a:ea typeface="Times New Roman"/>
                        <a:cs typeface="Times New Roman"/>
                        <a:sym typeface="Times New Roman"/>
                      </a:endParaRPr>
                    </a:p>
                  </a:txBody>
                  <a:tcPr marT="91425" marB="91425" marR="91425" marL="91425" anchor="ctr">
                    <a:solidFill>
                      <a:srgbClr val="FFFF00"/>
                    </a:solidFill>
                  </a:tcPr>
                </a:tc>
                <a:tc>
                  <a:txBody>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Culture (Americas)</a:t>
                      </a:r>
                      <a:endParaRPr b="1" sz="1200">
                        <a:latin typeface="Times New Roman"/>
                        <a:ea typeface="Times New Roman"/>
                        <a:cs typeface="Times New Roman"/>
                        <a:sym typeface="Times New Roman"/>
                      </a:endParaRPr>
                    </a:p>
                  </a:txBody>
                  <a:tcPr marT="91425" marB="91425" marR="91425" marL="91425" anchor="ctr">
                    <a:solidFill>
                      <a:srgbClr val="FFFF00"/>
                    </a:solidFill>
                  </a:tcPr>
                </a:tc>
                <a:tc>
                  <a:txBody>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Times New Roman"/>
                          <a:ea typeface="Times New Roman"/>
                          <a:cs typeface="Times New Roman"/>
                          <a:sym typeface="Times New Roman"/>
                        </a:rPr>
                        <a:t>Economy(Trade)</a:t>
                      </a:r>
                      <a:endParaRPr b="1" sz="1200">
                        <a:solidFill>
                          <a:schemeClr val="lt1"/>
                        </a:solidFill>
                        <a:latin typeface="Times New Roman"/>
                        <a:ea typeface="Times New Roman"/>
                        <a:cs typeface="Times New Roman"/>
                        <a:sym typeface="Times New Roman"/>
                      </a:endParaRPr>
                    </a:p>
                  </a:txBody>
                  <a:tcPr marT="91425" marB="91425" marR="91425" marL="91425" anchor="ctr">
                    <a:solidFill>
                      <a:schemeClr val="dk2"/>
                    </a:solidFill>
                  </a:tcPr>
                </a:tc>
                <a:tc>
                  <a:txBody>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Times New Roman"/>
                          <a:ea typeface="Times New Roman"/>
                          <a:cs typeface="Times New Roman"/>
                          <a:sym typeface="Times New Roman"/>
                        </a:rPr>
                        <a:t>Science</a:t>
                      </a:r>
                      <a:endParaRPr b="1" sz="1200">
                        <a:solidFill>
                          <a:schemeClr val="lt1"/>
                        </a:solidFill>
                        <a:latin typeface="Times New Roman"/>
                        <a:ea typeface="Times New Roman"/>
                        <a:cs typeface="Times New Roman"/>
                        <a:sym typeface="Times New Roman"/>
                      </a:endParaRPr>
                    </a:p>
                  </a:txBody>
                  <a:tcPr marT="91425" marB="91425" marR="91425" marL="91425" anchor="ctr">
                    <a:solidFill>
                      <a:srgbClr val="FF9900"/>
                    </a:solidFill>
                  </a:tcPr>
                </a:tc>
              </a:tr>
              <a:tr h="1554450">
                <a:tc>
                  <a:txBody>
                    <a:bodyPr/>
                    <a:lstStyle/>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Hinduism</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Judaism</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Buddhism</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Confucius</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Daoism</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Christianity</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Islam </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Dar al-Islam</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Shinto</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Roman Catholic Church</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Orthodox Church</a:t>
                      </a:r>
                      <a:endParaRPr sz="1000">
                        <a:solidFill>
                          <a:schemeClr val="dk1"/>
                        </a:solidFill>
                        <a:latin typeface="Times New Roman"/>
                        <a:ea typeface="Times New Roman"/>
                        <a:cs typeface="Times New Roman"/>
                        <a:sym typeface="Times New Roman"/>
                      </a:endParaRPr>
                    </a:p>
                  </a:txBody>
                  <a:tcPr marT="91425" marB="91425" marR="91425" marL="91425"/>
                </a:tc>
                <a:tc>
                  <a:txBody>
                    <a:bodyPr/>
                    <a:lstStyle/>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Teotihuacan</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Mayans</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Mississippian</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Toltecs</a:t>
                      </a:r>
                      <a:endParaRPr sz="1000">
                        <a:solidFill>
                          <a:schemeClr val="dk1"/>
                        </a:solidFill>
                        <a:latin typeface="Times New Roman"/>
                        <a:ea typeface="Times New Roman"/>
                        <a:cs typeface="Times New Roman"/>
                        <a:sym typeface="Times New Roman"/>
                      </a:endParaRPr>
                    </a:p>
                  </a:txBody>
                  <a:tcPr marT="91425" marB="91425" marR="91425" marL="91425"/>
                </a:tc>
                <a:tc>
                  <a:txBody>
                    <a:bodyPr/>
                    <a:lstStyle/>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Silk Roads</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Indian Ocean Trade Routes</a:t>
                      </a:r>
                      <a:endParaRPr sz="1000">
                        <a:solidFill>
                          <a:schemeClr val="dk1"/>
                        </a:solidFill>
                        <a:latin typeface="Times New Roman"/>
                        <a:ea typeface="Times New Roman"/>
                        <a:cs typeface="Times New Roman"/>
                        <a:sym typeface="Times New Roman"/>
                      </a:endParaRPr>
                    </a:p>
                    <a:p>
                      <a:pPr indent="-292100" lvl="0" marL="457200" rtl="0" algn="l">
                        <a:spcBef>
                          <a:spcPts val="0"/>
                        </a:spcBef>
                        <a:spcAft>
                          <a:spcPts val="0"/>
                        </a:spcAft>
                        <a:buClr>
                          <a:schemeClr val="dk1"/>
                        </a:buClr>
                        <a:buSzPts val="1000"/>
                        <a:buFont typeface="Times New Roman"/>
                        <a:buChar char="●"/>
                      </a:pPr>
                      <a:r>
                        <a:rPr lang="en" sz="1000">
                          <a:solidFill>
                            <a:schemeClr val="dk1"/>
                          </a:solidFill>
                          <a:latin typeface="Times New Roman"/>
                          <a:ea typeface="Times New Roman"/>
                          <a:cs typeface="Times New Roman"/>
                          <a:sym typeface="Times New Roman"/>
                        </a:rPr>
                        <a:t>Trans-Saharan trade routes</a:t>
                      </a:r>
                      <a:endParaRPr sz="1000">
                        <a:latin typeface="Times New Roman"/>
                        <a:ea typeface="Times New Roman"/>
                        <a:cs typeface="Times New Roman"/>
                        <a:sym typeface="Times New Roman"/>
                      </a:endParaRPr>
                    </a:p>
                  </a:txBody>
                  <a:tcPr marT="91425" marB="91425" marR="91425" marL="91425"/>
                </a:tc>
                <a:tc>
                  <a:txBody>
                    <a:bodyPr/>
                    <a:lstStyle/>
                    <a:p>
                      <a:pPr indent="-295275" lvl="0" marL="457200" rtl="0" algn="l">
                        <a:lnSpc>
                          <a:spcPct val="115000"/>
                        </a:lnSpc>
                        <a:spcBef>
                          <a:spcPts val="1200"/>
                        </a:spcBef>
                        <a:spcAft>
                          <a:spcPts val="0"/>
                        </a:spcAft>
                        <a:buClr>
                          <a:schemeClr val="dk1"/>
                        </a:buClr>
                        <a:buSzPts val="1050"/>
                        <a:buChar char="●"/>
                      </a:pPr>
                      <a:r>
                        <a:rPr lang="en" sz="1050">
                          <a:solidFill>
                            <a:schemeClr val="dk1"/>
                          </a:solidFill>
                          <a:highlight>
                            <a:srgbClr val="FFFFFF"/>
                          </a:highlight>
                        </a:rPr>
                        <a:t>Cuneiform</a:t>
                      </a:r>
                      <a:endParaRPr sz="1050">
                        <a:solidFill>
                          <a:schemeClr val="dk1"/>
                        </a:solidFill>
                        <a:highlight>
                          <a:srgbClr val="FFFFFF"/>
                        </a:highlight>
                      </a:endParaRPr>
                    </a:p>
                    <a:p>
                      <a:pPr indent="-295275" lvl="0" marL="457200" rtl="0" algn="l">
                        <a:lnSpc>
                          <a:spcPct val="115000"/>
                        </a:lnSpc>
                        <a:spcBef>
                          <a:spcPts val="0"/>
                        </a:spcBef>
                        <a:spcAft>
                          <a:spcPts val="0"/>
                        </a:spcAft>
                        <a:buClr>
                          <a:schemeClr val="dk1"/>
                        </a:buClr>
                        <a:buSzPts val="1050"/>
                        <a:buChar char="●"/>
                      </a:pPr>
                      <a:r>
                        <a:rPr lang="en" sz="1050">
                          <a:solidFill>
                            <a:schemeClr val="dk1"/>
                          </a:solidFill>
                          <a:highlight>
                            <a:srgbClr val="FFFFFF"/>
                          </a:highlight>
                        </a:rPr>
                        <a:t>hieroglyphics</a:t>
                      </a:r>
                      <a:endParaRPr sz="1000">
                        <a:latin typeface="Times New Roman"/>
                        <a:ea typeface="Times New Roman"/>
                        <a:cs typeface="Times New Roman"/>
                        <a:sym typeface="Times New Roman"/>
                      </a:endParaRPr>
                    </a:p>
                    <a:p>
                      <a:pPr indent="-295275" lvl="0" marL="457200" rtl="0" algn="l">
                        <a:lnSpc>
                          <a:spcPct val="115000"/>
                        </a:lnSpc>
                        <a:spcBef>
                          <a:spcPts val="0"/>
                        </a:spcBef>
                        <a:spcAft>
                          <a:spcPts val="0"/>
                        </a:spcAft>
                        <a:buClr>
                          <a:schemeClr val="dk1"/>
                        </a:buClr>
                        <a:buSzPts val="1050"/>
                        <a:buChar char="●"/>
                      </a:pPr>
                      <a:r>
                        <a:rPr lang="en" sz="1050">
                          <a:solidFill>
                            <a:schemeClr val="dk1"/>
                          </a:solidFill>
                          <a:highlight>
                            <a:srgbClr val="FFFFFF"/>
                          </a:highlight>
                        </a:rPr>
                        <a:t>ziggurats</a:t>
                      </a:r>
                      <a:endParaRPr sz="1000">
                        <a:latin typeface="Times New Roman"/>
                        <a:ea typeface="Times New Roman"/>
                        <a:cs typeface="Times New Roman"/>
                        <a:sym typeface="Times New Roman"/>
                      </a:endParaRPr>
                    </a:p>
                  </a:txBody>
                  <a:tcPr marT="91425" marB="91425" marR="91425" marL="91425"/>
                </a:tc>
              </a:tr>
            </a:tbl>
          </a:graphicData>
        </a:graphic>
      </p:graphicFrame>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76"/>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Reflections: </a:t>
            </a:r>
            <a:endParaRPr/>
          </a:p>
        </p:txBody>
      </p:sp>
      <p:sp>
        <p:nvSpPr>
          <p:cNvPr id="583" name="Google Shape;583;p76"/>
          <p:cNvSpPr txBox="1"/>
          <p:nvPr>
            <p:ph idx="1" type="body"/>
          </p:nvPr>
        </p:nvSpPr>
        <p:spPr>
          <a:xfrm>
            <a:off x="706850" y="1152475"/>
            <a:ext cx="7709400" cy="34164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AutoNum type="arabicPeriod"/>
            </a:pPr>
            <a:r>
              <a:rPr lang="en" sz="2000"/>
              <a:t>Comparison: In what ways are Judaism, Islam, and Christianity alike?</a:t>
            </a:r>
            <a:endParaRPr sz="2000"/>
          </a:p>
          <a:p>
            <a:pPr indent="-355600" lvl="0" marL="457200" rtl="0" algn="l">
              <a:spcBef>
                <a:spcPts val="0"/>
              </a:spcBef>
              <a:spcAft>
                <a:spcPts val="0"/>
              </a:spcAft>
              <a:buSzPts val="2000"/>
              <a:buAutoNum type="arabicPeriod"/>
            </a:pPr>
            <a:r>
              <a:rPr lang="en" sz="2000"/>
              <a:t>Comparison: Describe the difference between centralized and decentralized civilizations and give an example of each.</a:t>
            </a:r>
            <a:endParaRPr sz="2000"/>
          </a:p>
          <a:p>
            <a:pPr indent="-355600" lvl="0" marL="457200" rtl="0" algn="l">
              <a:spcBef>
                <a:spcPts val="0"/>
              </a:spcBef>
              <a:spcAft>
                <a:spcPts val="0"/>
              </a:spcAft>
              <a:buSzPts val="2000"/>
              <a:buAutoNum type="arabicPeriod"/>
            </a:pPr>
            <a:r>
              <a:rPr lang="en" sz="2000"/>
              <a:t>Causation: Name at least 3 causes for the decline of classical civilizations.</a:t>
            </a:r>
            <a:endParaRPr sz="2000"/>
          </a:p>
          <a:p>
            <a:pPr indent="-355600" lvl="0" marL="457200" rtl="0" algn="l">
              <a:spcBef>
                <a:spcPts val="0"/>
              </a:spcBef>
              <a:spcAft>
                <a:spcPts val="0"/>
              </a:spcAft>
              <a:buSzPts val="2000"/>
              <a:buAutoNum type="arabicPeriod"/>
            </a:pPr>
            <a:r>
              <a:rPr lang="en" sz="2000"/>
              <a:t>Causation: Explain how trade networks caused Islam and Buddhism to spread.</a:t>
            </a:r>
            <a:endParaRPr sz="2000"/>
          </a:p>
          <a:p>
            <a:pPr indent="-355600" lvl="0" marL="457200" rtl="0" algn="l">
              <a:spcBef>
                <a:spcPts val="0"/>
              </a:spcBef>
              <a:spcAft>
                <a:spcPts val="0"/>
              </a:spcAft>
              <a:buSzPts val="2000"/>
              <a:buAutoNum type="arabicPeriod"/>
            </a:pPr>
            <a:r>
              <a:rPr lang="en" sz="2000"/>
              <a:t>Continuity:  Identify a </a:t>
            </a:r>
            <a:r>
              <a:rPr lang="en" sz="2000"/>
              <a:t>continuity</a:t>
            </a:r>
            <a:r>
              <a:rPr lang="en" sz="2000"/>
              <a:t> that kept Southern India </a:t>
            </a:r>
            <a:r>
              <a:rPr lang="en" sz="2000"/>
              <a:t>unified</a:t>
            </a:r>
            <a:r>
              <a:rPr lang="en" sz="2000"/>
              <a:t> despite disruptions caused by the downfall of the Gupta Empire.</a:t>
            </a:r>
            <a:endParaRPr sz="2000"/>
          </a:p>
          <a:p>
            <a:pPr indent="-355600" lvl="0" marL="457200" rtl="0" algn="l">
              <a:spcBef>
                <a:spcPts val="0"/>
              </a:spcBef>
              <a:spcAft>
                <a:spcPts val="0"/>
              </a:spcAft>
              <a:buSzPts val="2000"/>
              <a:buAutoNum type="arabicPeriod"/>
            </a:pPr>
            <a:r>
              <a:rPr lang="en" sz="2000"/>
              <a:t>Change: Identify one new historical development after 600 CE.</a:t>
            </a:r>
            <a:endParaRPr sz="20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77"/>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Textbook/Supplemental Resources:</a:t>
            </a:r>
            <a:endParaRPr/>
          </a:p>
        </p:txBody>
      </p:sp>
      <p:sp>
        <p:nvSpPr>
          <p:cNvPr id="589" name="Google Shape;589;p77"/>
          <p:cNvSpPr txBox="1"/>
          <p:nvPr>
            <p:ph idx="1" type="body"/>
          </p:nvPr>
        </p:nvSpPr>
        <p:spPr>
          <a:xfrm>
            <a:off x="542250" y="1159350"/>
            <a:ext cx="77094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AMSCO: Prologue</a:t>
            </a:r>
            <a:endParaRPr sz="1900"/>
          </a:p>
          <a:p>
            <a:pPr indent="-349250" lvl="0" marL="457200" rtl="0" algn="l">
              <a:spcBef>
                <a:spcPts val="0"/>
              </a:spcBef>
              <a:spcAft>
                <a:spcPts val="0"/>
              </a:spcAft>
              <a:buSzPts val="1900"/>
              <a:buChar char="●"/>
            </a:pPr>
            <a:r>
              <a:rPr lang="en" sz="1900" u="sng">
                <a:solidFill>
                  <a:schemeClr val="hlink"/>
                </a:solidFill>
                <a:hlinkClick r:id="rId3"/>
              </a:rPr>
              <a:t>World History For Us All: Big Era 2</a:t>
            </a:r>
            <a:r>
              <a:rPr lang="en" sz="1900"/>
              <a:t> </a:t>
            </a:r>
            <a:endParaRPr sz="1900"/>
          </a:p>
          <a:p>
            <a:pPr indent="-349250" lvl="0" marL="457200" rtl="0" algn="l">
              <a:spcBef>
                <a:spcPts val="0"/>
              </a:spcBef>
              <a:spcAft>
                <a:spcPts val="0"/>
              </a:spcAft>
              <a:buSzPts val="1900"/>
              <a:buChar char="●"/>
            </a:pPr>
            <a:r>
              <a:rPr lang="en" sz="1900" u="sng">
                <a:solidFill>
                  <a:schemeClr val="hlink"/>
                </a:solidFill>
                <a:hlinkClick r:id="rId4"/>
              </a:rPr>
              <a:t>World History for Us All: Big Era 3</a:t>
            </a:r>
            <a:r>
              <a:rPr lang="en" sz="1900"/>
              <a:t> </a:t>
            </a:r>
            <a:endParaRPr sz="1900"/>
          </a:p>
          <a:p>
            <a:pPr indent="-349250" lvl="0" marL="457200" rtl="0" algn="l">
              <a:spcBef>
                <a:spcPts val="0"/>
              </a:spcBef>
              <a:spcAft>
                <a:spcPts val="0"/>
              </a:spcAft>
              <a:buSzPts val="1900"/>
              <a:buChar char="●"/>
            </a:pPr>
            <a:r>
              <a:rPr lang="en" sz="1900" u="sng">
                <a:solidFill>
                  <a:schemeClr val="hlink"/>
                </a:solidFill>
                <a:hlinkClick r:id="rId5"/>
              </a:rPr>
              <a:t>Fivable - Unit 0 Review</a:t>
            </a:r>
            <a:endParaRPr sz="1900"/>
          </a:p>
          <a:p>
            <a:pPr indent="-349250" lvl="0" marL="457200" rtl="0" algn="l">
              <a:spcBef>
                <a:spcPts val="0"/>
              </a:spcBef>
              <a:spcAft>
                <a:spcPts val="0"/>
              </a:spcAft>
              <a:buSzPts val="1900"/>
              <a:buChar char="●"/>
            </a:pPr>
            <a:r>
              <a:rPr lang="en" sz="1900"/>
              <a:t> </a:t>
            </a:r>
            <a:r>
              <a:rPr lang="en" sz="1900" u="sng">
                <a:solidFill>
                  <a:schemeClr val="hlink"/>
                </a:solidFill>
                <a:hlinkClick r:id="rId6"/>
              </a:rPr>
              <a:t>World History BEFORE 1200 [AP World History Review]</a:t>
            </a:r>
            <a:r>
              <a:rPr lang="en" sz="1900"/>
              <a:t> [Heimler’s History]</a:t>
            </a:r>
            <a:endParaRPr sz="1900"/>
          </a:p>
          <a:p>
            <a:pPr indent="-349250" lvl="0" marL="457200" rtl="0" algn="l">
              <a:spcBef>
                <a:spcPts val="0"/>
              </a:spcBef>
              <a:spcAft>
                <a:spcPts val="0"/>
              </a:spcAft>
              <a:buSzPts val="1900"/>
              <a:buChar char="●"/>
            </a:pPr>
            <a:r>
              <a:rPr lang="en" sz="1900"/>
              <a:t> </a:t>
            </a:r>
            <a:r>
              <a:rPr lang="en" sz="1900" u="sng">
                <a:solidFill>
                  <a:schemeClr val="hlink"/>
                </a:solidFill>
                <a:hlinkClick r:id="rId7"/>
              </a:rPr>
              <a:t>WHAP Unit 0: The First 10,000 Years of History in 20 Minutes</a:t>
            </a:r>
            <a:r>
              <a:rPr lang="en" sz="1900"/>
              <a:t> [Anti-Social Studies History]</a:t>
            </a:r>
            <a:endParaRPr sz="1900"/>
          </a:p>
          <a:p>
            <a:pPr indent="-349250" lvl="0" marL="457200" rtl="0" algn="l">
              <a:spcBef>
                <a:spcPts val="0"/>
              </a:spcBef>
              <a:spcAft>
                <a:spcPts val="0"/>
              </a:spcAft>
              <a:buSzPts val="1900"/>
              <a:buChar char="●"/>
            </a:pPr>
            <a:r>
              <a:rPr lang="en" sz="1900" u="sng">
                <a:solidFill>
                  <a:schemeClr val="hlink"/>
                </a:solidFill>
                <a:hlinkClick r:id="rId8"/>
              </a:rPr>
              <a:t>Adamson Adventure</a:t>
            </a:r>
            <a:r>
              <a:rPr lang="en" sz="1900"/>
              <a:t>  </a:t>
            </a:r>
            <a:endParaRPr sz="1900"/>
          </a:p>
          <a:p>
            <a:pPr indent="-349250" lvl="0" marL="457200" rtl="0" algn="l">
              <a:spcBef>
                <a:spcPts val="0"/>
              </a:spcBef>
              <a:spcAft>
                <a:spcPts val="0"/>
              </a:spcAft>
              <a:buSzPts val="1900"/>
              <a:buChar char="●"/>
            </a:pPr>
            <a:r>
              <a:rPr lang="en" sz="1900" u="sng">
                <a:solidFill>
                  <a:schemeClr val="hlink"/>
                </a:solidFill>
                <a:hlinkClick r:id="rId9"/>
              </a:rPr>
              <a:t>SOCIALIS STUDIO</a:t>
            </a:r>
            <a:endParaRPr sz="3400">
              <a:solidFill>
                <a:srgbClr val="333333"/>
              </a:solidFill>
              <a:highlight>
                <a:srgbClr val="FFFFFF"/>
              </a:highlight>
              <a:latin typeface="Lato"/>
              <a:ea typeface="Lato"/>
              <a:cs typeface="Lato"/>
              <a:sym typeface="Lato"/>
            </a:endParaRPr>
          </a:p>
          <a:p>
            <a:pPr indent="0" lvl="0" marL="0" rtl="0" algn="l">
              <a:spcBef>
                <a:spcPts val="1200"/>
              </a:spcBef>
              <a:spcAft>
                <a:spcPts val="120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Migrations of Homo sapiens map" id="266" name="Google Shape;266;p34"/>
          <p:cNvPicPr preferRelativeResize="0"/>
          <p:nvPr/>
        </p:nvPicPr>
        <p:blipFill>
          <a:blip r:embed="rId3">
            <a:alphaModFix/>
          </a:blip>
          <a:stretch>
            <a:fillRect/>
          </a:stretch>
        </p:blipFill>
        <p:spPr>
          <a:xfrm>
            <a:off x="0" y="0"/>
            <a:ext cx="9030351" cy="5231175"/>
          </a:xfrm>
          <a:prstGeom prst="rect">
            <a:avLst/>
          </a:prstGeom>
          <a:noFill/>
          <a:ln>
            <a:noFill/>
          </a:ln>
        </p:spPr>
      </p:pic>
      <p:sp>
        <p:nvSpPr>
          <p:cNvPr id="267" name="Google Shape;267;p34"/>
          <p:cNvSpPr/>
          <p:nvPr/>
        </p:nvSpPr>
        <p:spPr>
          <a:xfrm>
            <a:off x="3351025" y="0"/>
            <a:ext cx="2328300" cy="925500"/>
          </a:xfrm>
          <a:prstGeom prst="wedgeRectCallout">
            <a:avLst>
              <a:gd fmla="val -20833" name="adj1"/>
              <a:gd fmla="val 62500"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Which continent did humans emerge from?</a:t>
            </a:r>
            <a:endParaRPr/>
          </a:p>
        </p:txBody>
      </p:sp>
      <p:sp>
        <p:nvSpPr>
          <p:cNvPr id="268" name="Google Shape;268;p34"/>
          <p:cNvSpPr/>
          <p:nvPr/>
        </p:nvSpPr>
        <p:spPr>
          <a:xfrm>
            <a:off x="4198575" y="3955025"/>
            <a:ext cx="2016600" cy="1412400"/>
          </a:xfrm>
          <a:prstGeom prst="wedgeEllipseCallout">
            <a:avLst>
              <a:gd fmla="val -35539" name="adj1"/>
              <a:gd fmla="val -59558" name="adj2"/>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In what ways did geography affect human migration and how did humans adapt?</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5"/>
          <p:cNvSpPr/>
          <p:nvPr/>
        </p:nvSpPr>
        <p:spPr>
          <a:xfrm>
            <a:off x="6956614" y="3483468"/>
            <a:ext cx="305417" cy="291622"/>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2E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74" name="Google Shape;274;p35"/>
          <p:cNvGrpSpPr/>
          <p:nvPr/>
        </p:nvGrpSpPr>
        <p:grpSpPr>
          <a:xfrm rot="1057037">
            <a:off x="5316926" y="2874879"/>
            <a:ext cx="864461" cy="864510"/>
            <a:chOff x="570875" y="4322250"/>
            <a:chExt cx="443300" cy="443325"/>
          </a:xfrm>
        </p:grpSpPr>
        <p:sp>
          <p:nvSpPr>
            <p:cNvPr id="275" name="Google Shape;275;p35"/>
            <p:cNvSpPr/>
            <p:nvPr/>
          </p:nvSpPr>
          <p:spPr>
            <a:xfrm>
              <a:off x="570875" y="4322250"/>
              <a:ext cx="443300" cy="443325"/>
            </a:xfrm>
            <a:custGeom>
              <a:rect b="b" l="l" r="r" t="t"/>
              <a:pathLst>
                <a:path extrusionOk="0" h="17733" w="17732">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rgbClr val="B0C6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35"/>
            <p:cNvSpPr/>
            <p:nvPr/>
          </p:nvSpPr>
          <p:spPr>
            <a:xfrm>
              <a:off x="597725" y="4665400"/>
              <a:ext cx="73300" cy="73300"/>
            </a:xfrm>
            <a:custGeom>
              <a:rect b="b" l="l" r="r" t="t"/>
              <a:pathLst>
                <a:path extrusionOk="0" h="2932" w="2932">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rgbClr val="B0C6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35"/>
            <p:cNvSpPr/>
            <p:nvPr/>
          </p:nvSpPr>
          <p:spPr>
            <a:xfrm>
              <a:off x="654525" y="4708150"/>
              <a:ext cx="47025" cy="47025"/>
            </a:xfrm>
            <a:custGeom>
              <a:rect b="b" l="l" r="r" t="t"/>
              <a:pathLst>
                <a:path extrusionOk="0" h="1881" w="1881">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rgbClr val="B0C6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35"/>
            <p:cNvSpPr/>
            <p:nvPr/>
          </p:nvSpPr>
          <p:spPr>
            <a:xfrm>
              <a:off x="581250" y="4634875"/>
              <a:ext cx="47050" cy="47050"/>
            </a:xfrm>
            <a:custGeom>
              <a:rect b="b" l="l" r="r" t="t"/>
              <a:pathLst>
                <a:path extrusionOk="0" h="1882" w="1882">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rgbClr val="B0C6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79" name="Google Shape;279;p35"/>
          <p:cNvSpPr/>
          <p:nvPr/>
        </p:nvSpPr>
        <p:spPr>
          <a:xfrm rot="2466683">
            <a:off x="5413593" y="2099570"/>
            <a:ext cx="424361" cy="405194"/>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2E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35"/>
          <p:cNvSpPr/>
          <p:nvPr/>
        </p:nvSpPr>
        <p:spPr>
          <a:xfrm rot="-1609345">
            <a:off x="6034156" y="2354495"/>
            <a:ext cx="305329" cy="291538"/>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2E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35"/>
          <p:cNvSpPr/>
          <p:nvPr/>
        </p:nvSpPr>
        <p:spPr>
          <a:xfrm rot="-1609160">
            <a:off x="6934024" y="1122719"/>
            <a:ext cx="206008" cy="196703"/>
          </a:xfrm>
          <a:custGeom>
            <a:rect b="b" l="l" r="r" t="t"/>
            <a:pathLst>
              <a:path extrusionOk="0" h="14460" w="15144">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rgbClr val="F2EDD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35"/>
          <p:cNvSpPr txBox="1"/>
          <p:nvPr>
            <p:ph idx="12" type="sldNum"/>
          </p:nvPr>
        </p:nvSpPr>
        <p:spPr>
          <a:xfrm>
            <a:off x="4297650" y="4594775"/>
            <a:ext cx="548700" cy="548700"/>
          </a:xfrm>
          <a:prstGeom prst="rect">
            <a:avLst/>
          </a:prstGeom>
          <a:noFill/>
          <a:ln>
            <a:noFill/>
          </a:ln>
          <a:effectLst>
            <a:outerShdw blurRad="42863" rotWithShape="0" algn="bl" dir="5400000" dist="9525">
              <a:srgbClr val="000000">
                <a:alpha val="40000"/>
              </a:srgbClr>
            </a:outerShdw>
          </a:effectLst>
        </p:spPr>
        <p:txBody>
          <a:bodyPr anchorCtr="0" anchor="ctr" bIns="0" lIns="0" spcFirstLastPara="1" rIns="0" wrap="square" tIns="0">
            <a:noAutofit/>
          </a:bodyPr>
          <a:lstStyle/>
          <a:p>
            <a:pPr indent="0" lvl="0" marL="0" rtl="0" algn="ctr">
              <a:lnSpc>
                <a:spcPct val="100000"/>
              </a:lnSpc>
              <a:spcBef>
                <a:spcPts val="0"/>
              </a:spcBef>
              <a:spcAft>
                <a:spcPts val="0"/>
              </a:spcAft>
              <a:buSzPts val="1200"/>
              <a:buNone/>
            </a:pPr>
            <a:fld id="{00000000-1234-1234-1234-123412341234}" type="slidenum">
              <a:rPr lang="en"/>
              <a:t>‹#›</a:t>
            </a:fld>
            <a:endParaRPr/>
          </a:p>
        </p:txBody>
      </p:sp>
      <p:pic>
        <p:nvPicPr>
          <p:cNvPr descr="It's tough to know what happened on Earth thousands of years before anyone started writing anything down. But thanks to the amazing work of anthropologists and paleontologists like those working on National Geographic's Genographic Project, we can begin to piece together the story of our ancestors. Here's how early humans spread from East Africa all around the world. &#10;&#10;Science Insider tells you all you need to know about science: space, medicine, biotech, physiology, and more. &#10;&#10;Subscribe to our channel and visit us at: http://www.businessinsider.com/science&#10;Science Insider on Facebook: https://www.facebook.com/BusinessInsiderScience/&#10;Science Insider on Instagram: https://www.instagram.com/science_insider/&#10;Business Insider on Twitter: https://twitter.com/businessinsider&#10;Tech Insider on Twitter: https://twitter.com/techinsider" id="283" name="Google Shape;283;p35" title="Map Shows How Humans Migrated Across The Globe">
            <a:hlinkClick r:id="rId3"/>
          </p:cNvPr>
          <p:cNvPicPr preferRelativeResize="0"/>
          <p:nvPr/>
        </p:nvPicPr>
        <p:blipFill rotWithShape="1">
          <a:blip r:embed="rId4">
            <a:alphaModFix/>
          </a:blip>
          <a:srcRect b="0" l="0" r="0" t="0"/>
          <a:stretch/>
        </p:blipFill>
        <p:spPr>
          <a:xfrm>
            <a:off x="1655800" y="384600"/>
            <a:ext cx="6064375" cy="4548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6"/>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First Migrations</a:t>
            </a:r>
            <a:endParaRPr/>
          </a:p>
        </p:txBody>
      </p:sp>
      <p:sp>
        <p:nvSpPr>
          <p:cNvPr id="289" name="Google Shape;289;p36"/>
          <p:cNvSpPr txBox="1"/>
          <p:nvPr>
            <p:ph idx="1" type="body"/>
          </p:nvPr>
        </p:nvSpPr>
        <p:spPr>
          <a:xfrm>
            <a:off x="706850" y="1152475"/>
            <a:ext cx="7709400" cy="34164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SzPts val="2100"/>
              <a:buChar char="●"/>
            </a:pPr>
            <a:r>
              <a:rPr lang="en" sz="2100"/>
              <a:t>Modern humans emerged in East Africa between 200,000 BCE and 100,000 BCE.</a:t>
            </a:r>
            <a:endParaRPr sz="2100"/>
          </a:p>
          <a:p>
            <a:pPr indent="-361950" lvl="0" marL="457200" rtl="0" algn="l">
              <a:spcBef>
                <a:spcPts val="0"/>
              </a:spcBef>
              <a:spcAft>
                <a:spcPts val="0"/>
              </a:spcAft>
              <a:buSzPts val="2100"/>
              <a:buChar char="●"/>
            </a:pPr>
            <a:r>
              <a:rPr lang="en" sz="2100"/>
              <a:t>They typically lived in small groups and hunted and foraged their food.</a:t>
            </a:r>
            <a:endParaRPr sz="2100"/>
          </a:p>
          <a:p>
            <a:pPr indent="-361950" lvl="0" marL="457200" rtl="0" algn="l">
              <a:spcBef>
                <a:spcPts val="0"/>
              </a:spcBef>
              <a:spcAft>
                <a:spcPts val="0"/>
              </a:spcAft>
              <a:buSzPts val="2100"/>
              <a:buChar char="●"/>
            </a:pPr>
            <a:r>
              <a:rPr lang="en" sz="2100"/>
              <a:t>They adapted to their environment as needed.</a:t>
            </a:r>
            <a:endParaRPr sz="2100"/>
          </a:p>
          <a:p>
            <a:pPr indent="-361950" lvl="1" marL="914400" rtl="0" algn="l">
              <a:spcBef>
                <a:spcPts val="0"/>
              </a:spcBef>
              <a:spcAft>
                <a:spcPts val="0"/>
              </a:spcAft>
              <a:buClr>
                <a:schemeClr val="dk2"/>
              </a:buClr>
              <a:buSzPts val="2100"/>
              <a:buChar char="○"/>
            </a:pPr>
            <a:r>
              <a:rPr lang="en" sz="2500">
                <a:solidFill>
                  <a:schemeClr val="dk2"/>
                </a:solidFill>
              </a:rPr>
              <a:t>How do you think early modern humans would have to adapt to their environment?</a:t>
            </a:r>
            <a:endParaRPr sz="2500">
              <a:solidFill>
                <a:schemeClr val="dk2"/>
              </a:solidFill>
            </a:endParaRPr>
          </a:p>
          <a:p>
            <a:pPr indent="-361950" lvl="0" marL="457200" rtl="0" algn="l">
              <a:spcBef>
                <a:spcPts val="0"/>
              </a:spcBef>
              <a:spcAft>
                <a:spcPts val="0"/>
              </a:spcAft>
              <a:buSzPts val="2100"/>
              <a:buChar char="●"/>
            </a:pPr>
            <a:r>
              <a:rPr lang="en" sz="2100"/>
              <a:t>They developed animism as a form of religion that focused on nature.</a:t>
            </a:r>
            <a:endParaRPr sz="2100"/>
          </a:p>
          <a:p>
            <a:pPr indent="0" lvl="0" marL="0" rtl="0" algn="l">
              <a:spcBef>
                <a:spcPts val="1200"/>
              </a:spcBef>
              <a:spcAft>
                <a:spcPts val="12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7"/>
          <p:cNvSpPr txBox="1"/>
          <p:nvPr>
            <p:ph type="title"/>
          </p:nvPr>
        </p:nvSpPr>
        <p:spPr>
          <a:xfrm>
            <a:off x="1459350" y="23146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Agricultural Revolution</a:t>
            </a:r>
            <a:endParaRPr/>
          </a:p>
        </p:txBody>
      </p:sp>
      <p:sp>
        <p:nvSpPr>
          <p:cNvPr id="295" name="Google Shape;295;p37"/>
          <p:cNvSpPr txBox="1"/>
          <p:nvPr>
            <p:ph idx="1" type="body"/>
          </p:nvPr>
        </p:nvSpPr>
        <p:spPr>
          <a:xfrm>
            <a:off x="4783075" y="1152475"/>
            <a:ext cx="3633300" cy="3676200"/>
          </a:xfrm>
          <a:prstGeom prst="rect">
            <a:avLst/>
          </a:prstGeom>
        </p:spPr>
        <p:txBody>
          <a:bodyPr anchorCtr="0" anchor="t" bIns="91425" lIns="91425" spcFirstLastPara="1" rIns="91425" wrap="square" tIns="91425">
            <a:noAutofit/>
          </a:bodyPr>
          <a:lstStyle/>
          <a:p>
            <a:pPr indent="-387350" lvl="0" marL="457200" rtl="0" algn="l">
              <a:spcBef>
                <a:spcPts val="0"/>
              </a:spcBef>
              <a:spcAft>
                <a:spcPts val="0"/>
              </a:spcAft>
              <a:buSzPts val="2500"/>
              <a:buAutoNum type="arabicPeriod"/>
            </a:pPr>
            <a:r>
              <a:rPr lang="en" sz="2500"/>
              <a:t>What did farming allow humans to do?</a:t>
            </a:r>
            <a:endParaRPr sz="2500"/>
          </a:p>
          <a:p>
            <a:pPr indent="-387350" lvl="0" marL="457200" rtl="0" algn="l">
              <a:spcBef>
                <a:spcPts val="0"/>
              </a:spcBef>
              <a:spcAft>
                <a:spcPts val="0"/>
              </a:spcAft>
              <a:buSzPts val="2500"/>
              <a:buAutoNum type="arabicPeriod"/>
            </a:pPr>
            <a:r>
              <a:rPr lang="en" sz="2500"/>
              <a:t>What benefits does farming have?</a:t>
            </a:r>
            <a:endParaRPr sz="2500"/>
          </a:p>
          <a:p>
            <a:pPr indent="-387350" lvl="0" marL="457200" rtl="0" algn="l">
              <a:spcBef>
                <a:spcPts val="0"/>
              </a:spcBef>
              <a:spcAft>
                <a:spcPts val="0"/>
              </a:spcAft>
              <a:buSzPts val="2500"/>
              <a:buAutoNum type="arabicPeriod"/>
            </a:pPr>
            <a:r>
              <a:rPr lang="en" sz="2500"/>
              <a:t>Any disadvantages?</a:t>
            </a:r>
            <a:endParaRPr sz="2500"/>
          </a:p>
          <a:p>
            <a:pPr indent="-387350" lvl="0" marL="457200" rtl="0" algn="l">
              <a:spcBef>
                <a:spcPts val="0"/>
              </a:spcBef>
              <a:spcAft>
                <a:spcPts val="0"/>
              </a:spcAft>
              <a:buSzPts val="2500"/>
              <a:buAutoNum type="arabicPeriod"/>
            </a:pPr>
            <a:r>
              <a:rPr lang="en" sz="2500"/>
              <a:t>How does farming allow societies and civilizations to develop?</a:t>
            </a:r>
            <a:endParaRPr sz="2500"/>
          </a:p>
        </p:txBody>
      </p:sp>
      <p:pic>
        <p:nvPicPr>
          <p:cNvPr descr="The discovery of farming created the roots of modern civilization. #MankindTheStoryofAllofUs&#10;Subscribe for more HISTORY:&#10;http://histv.co/SubscribeHistoryYT&#10;&#10;Check out exclusive HISTORY content:&#10;Newsletter: https://www.history.com/newsletter&#10;Website - http://www.history.com&#10;Facebook - https://www.facebook.com/History&#10;Twitter - https://twitter.com/history&#10;&#10;HISTORY®, now reaching more than 98 million homes, is the leading destination for award-winning original series and specials that connect viewers with history in an informative, immersive, and entertaining manner across all platforms. The network’s all-original programming slate features a roster of hit series, epic miniseries, and scripted event programming. Visit us at HISTORY.com for more info." id="296" name="Google Shape;296;p37" title="Mankind: The Story of All of Us: Birth of Farming | History">
            <a:hlinkClick r:id="rId3"/>
          </p:cNvPr>
          <p:cNvPicPr preferRelativeResize="0"/>
          <p:nvPr/>
        </p:nvPicPr>
        <p:blipFill>
          <a:blip r:embed="rId4">
            <a:alphaModFix/>
          </a:blip>
          <a:stretch>
            <a:fillRect/>
          </a:stretch>
        </p:blipFill>
        <p:spPr>
          <a:xfrm>
            <a:off x="152625" y="1068625"/>
            <a:ext cx="4572000" cy="3851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1000"/>
                                        <p:tgtEl>
                                          <p:spTgt spid="2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8"/>
          <p:cNvSpPr txBox="1"/>
          <p:nvPr>
            <p:ph type="title"/>
          </p:nvPr>
        </p:nvSpPr>
        <p:spPr>
          <a:xfrm>
            <a:off x="1459350" y="495919"/>
            <a:ext cx="62253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The Agricultural Revolution</a:t>
            </a:r>
            <a:endParaRPr/>
          </a:p>
        </p:txBody>
      </p:sp>
      <p:sp>
        <p:nvSpPr>
          <p:cNvPr id="302" name="Google Shape;302;p38"/>
          <p:cNvSpPr txBox="1"/>
          <p:nvPr>
            <p:ph idx="1" type="body"/>
          </p:nvPr>
        </p:nvSpPr>
        <p:spPr>
          <a:xfrm>
            <a:off x="706850" y="1152475"/>
            <a:ext cx="77094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Around 8,000 BCE (10,000 years ago), humans began to plant crops and domesticated animals for food.</a:t>
            </a:r>
            <a:endParaRPr sz="1400"/>
          </a:p>
          <a:p>
            <a:pPr indent="-317500" lvl="0" marL="457200" rtl="0" algn="l">
              <a:spcBef>
                <a:spcPts val="0"/>
              </a:spcBef>
              <a:spcAft>
                <a:spcPts val="0"/>
              </a:spcAft>
              <a:buSzPts val="1400"/>
              <a:buChar char="●"/>
            </a:pPr>
            <a:r>
              <a:rPr lang="en" sz="1400"/>
              <a:t>People began to produce a surplus of food which enabled them to begin specialization of labor (since not everyone had to be focused on food)</a:t>
            </a:r>
            <a:endParaRPr sz="1400"/>
          </a:p>
          <a:p>
            <a:pPr indent="-317500" lvl="0" marL="457200" rtl="0" algn="l">
              <a:spcBef>
                <a:spcPts val="0"/>
              </a:spcBef>
              <a:spcAft>
                <a:spcPts val="0"/>
              </a:spcAft>
              <a:buSzPts val="1400"/>
              <a:buChar char="●"/>
            </a:pPr>
            <a:r>
              <a:rPr lang="en" sz="1400"/>
              <a:t>The population grew</a:t>
            </a:r>
            <a:endParaRPr sz="1400"/>
          </a:p>
          <a:p>
            <a:pPr indent="-317500" lvl="0" marL="457200" rtl="0" algn="l">
              <a:spcBef>
                <a:spcPts val="0"/>
              </a:spcBef>
              <a:spcAft>
                <a:spcPts val="0"/>
              </a:spcAft>
              <a:buSzPts val="1400"/>
              <a:buChar char="●"/>
            </a:pPr>
            <a:r>
              <a:rPr lang="en" sz="1400"/>
              <a:t>Settlements were able to grow which lead to cities.</a:t>
            </a:r>
            <a:endParaRPr sz="1400"/>
          </a:p>
          <a:p>
            <a:pPr indent="-317500" lvl="0" marL="457200" rtl="0" algn="l">
              <a:spcBef>
                <a:spcPts val="0"/>
              </a:spcBef>
              <a:spcAft>
                <a:spcPts val="0"/>
              </a:spcAft>
              <a:buSzPts val="1400"/>
              <a:buChar char="●"/>
            </a:pPr>
            <a:r>
              <a:rPr lang="en" sz="1400"/>
              <a:t>People became highly skilled at one job. Artisans made tools and weapons, Merchants engaged in trade. etc</a:t>
            </a:r>
            <a:endParaRPr sz="1400"/>
          </a:p>
          <a:p>
            <a:pPr indent="-317500" lvl="0" marL="457200" rtl="0" algn="l">
              <a:spcBef>
                <a:spcPts val="0"/>
              </a:spcBef>
              <a:spcAft>
                <a:spcPts val="0"/>
              </a:spcAft>
              <a:buSzPts val="1400"/>
              <a:buChar char="●"/>
            </a:pPr>
            <a:r>
              <a:rPr lang="en" sz="1400"/>
              <a:t>New technologies developed, such as irrigation, the wheel, metal (bronze and iron) tools and art</a:t>
            </a:r>
            <a:endParaRPr sz="1400"/>
          </a:p>
          <a:p>
            <a:pPr indent="-317500" lvl="0" marL="457200" rtl="0" algn="l">
              <a:spcBef>
                <a:spcPts val="0"/>
              </a:spcBef>
              <a:spcAft>
                <a:spcPts val="0"/>
              </a:spcAft>
              <a:buSzPts val="1400"/>
              <a:buChar char="●"/>
            </a:pPr>
            <a:r>
              <a:rPr lang="en" sz="1400"/>
              <a:t>People created more extensive governments and taxation. Desire to keep records led to the invention of writing</a:t>
            </a:r>
            <a:endParaRPr sz="1400"/>
          </a:p>
          <a:p>
            <a:pPr indent="-317500" lvl="0" marL="457200" rtl="0" algn="l">
              <a:spcBef>
                <a:spcPts val="0"/>
              </a:spcBef>
              <a:spcAft>
                <a:spcPts val="0"/>
              </a:spcAft>
              <a:buSzPts val="1400"/>
              <a:buChar char="●"/>
            </a:pPr>
            <a:r>
              <a:rPr lang="en" sz="1400"/>
              <a:t>Competition</a:t>
            </a:r>
            <a:r>
              <a:rPr lang="en" sz="1400"/>
              <a:t> for resources and accumulation of wealth increased group conflicts. </a:t>
            </a:r>
            <a:endParaRPr sz="1400"/>
          </a:p>
          <a:p>
            <a:pPr indent="-317500" lvl="0" marL="457200" rtl="0" algn="l">
              <a:spcBef>
                <a:spcPts val="0"/>
              </a:spcBef>
              <a:spcAft>
                <a:spcPts val="0"/>
              </a:spcAft>
              <a:buSzPts val="1400"/>
              <a:buChar char="●"/>
            </a:pPr>
            <a:r>
              <a:rPr lang="en" sz="1400"/>
              <a:t>People became divided up into social </a:t>
            </a:r>
            <a:r>
              <a:rPr lang="en" sz="1400"/>
              <a:t>classes by</a:t>
            </a:r>
            <a:r>
              <a:rPr lang="en" sz="1400"/>
              <a:t> wealth and occupation.</a:t>
            </a:r>
            <a:endParaRPr sz="1400"/>
          </a:p>
          <a:p>
            <a:pPr indent="-317500" lvl="0" marL="457200" rtl="0" algn="l">
              <a:spcBef>
                <a:spcPts val="0"/>
              </a:spcBef>
              <a:spcAft>
                <a:spcPts val="0"/>
              </a:spcAft>
              <a:buSzPts val="1400"/>
              <a:buChar char="●"/>
            </a:pPr>
            <a:r>
              <a:rPr lang="en" sz="1400"/>
              <a:t>Status of women declined as </a:t>
            </a:r>
            <a:r>
              <a:rPr lang="en" sz="1400"/>
              <a:t>patriarchal</a:t>
            </a:r>
            <a:r>
              <a:rPr lang="en" sz="1400"/>
              <a:t> societies became to develop.</a:t>
            </a:r>
            <a:endParaRPr sz="1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awaii Cactus MK Plan by Slidesgo">
  <a:themeElements>
    <a:clrScheme name="Simple Light">
      <a:dk1>
        <a:srgbClr val="000000"/>
      </a:dk1>
      <a:lt1>
        <a:srgbClr val="FFFFFF"/>
      </a:lt1>
      <a:dk2>
        <a:srgbClr val="32A966"/>
      </a:dk2>
      <a:lt2>
        <a:srgbClr val="164C2E"/>
      </a:lt2>
      <a:accent1>
        <a:srgbClr val="EA7E5B"/>
      </a:accent1>
      <a:accent2>
        <a:srgbClr val="D55B46"/>
      </a:accent2>
      <a:accent3>
        <a:srgbClr val="32A966"/>
      </a:accent3>
      <a:accent4>
        <a:srgbClr val="164C2E"/>
      </a:accent4>
      <a:accent5>
        <a:srgbClr val="EA7E5B"/>
      </a:accent5>
      <a:accent6>
        <a:srgbClr val="D55B46"/>
      </a:accent6>
      <a:hlink>
        <a:srgbClr val="164C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